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Action1.xml" ContentType="application/vnd.ms-office.inkAction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ink/inkAction2.xml" ContentType="application/vnd.ms-office.inkAction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Action3.xml" ContentType="application/vnd.ms-office.inkAction+xml"/>
  <Override PartName="/ppt/notesSlides/notesSlide17.xml" ContentType="application/vnd.openxmlformats-officedocument.presentationml.notesSlide+xml"/>
  <Override PartName="/ppt/ink/inkAction4.xml" ContentType="application/vnd.ms-office.inkAction+xml"/>
  <Override PartName="/ppt/ink/inkAction5.xml" ContentType="application/vnd.ms-office.inkAction+xml"/>
  <Override PartName="/ppt/notesSlides/notesSlide18.xml" ContentType="application/vnd.openxmlformats-officedocument.presentationml.notesSlide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ppt/ink/inkAction10.xml" ContentType="application/vnd.ms-office.inkAction+xml"/>
  <Override PartName="/ppt/ink/inkAction11.xml" ContentType="application/vnd.ms-office.inkAction+xml"/>
  <Override PartName="/ppt/notesSlides/notesSlide19.xml" ContentType="application/vnd.openxmlformats-officedocument.presentationml.notesSlide+xml"/>
  <Override PartName="/ppt/ink/inkAction12.xml" ContentType="application/vnd.ms-office.inkAction+xml"/>
  <Override PartName="/ppt/notesSlides/notesSlide20.xml" ContentType="application/vnd.openxmlformats-officedocument.presentationml.notesSlide+xml"/>
  <Override PartName="/ppt/ink/inkAction13.xml" ContentType="application/vnd.ms-office.inkAction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Action14.xml" ContentType="application/vnd.ms-office.inkAction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398" r:id="rId3"/>
    <p:sldId id="399" r:id="rId4"/>
    <p:sldId id="262" r:id="rId5"/>
    <p:sldId id="258" r:id="rId6"/>
    <p:sldId id="259" r:id="rId7"/>
    <p:sldId id="260" r:id="rId8"/>
    <p:sldId id="282" r:id="rId9"/>
    <p:sldId id="281" r:id="rId10"/>
    <p:sldId id="280" r:id="rId11"/>
    <p:sldId id="285" r:id="rId12"/>
    <p:sldId id="264" r:id="rId13"/>
    <p:sldId id="265" r:id="rId14"/>
    <p:sldId id="343" r:id="rId15"/>
    <p:sldId id="344" r:id="rId16"/>
    <p:sldId id="266" r:id="rId17"/>
    <p:sldId id="338" r:id="rId18"/>
    <p:sldId id="339" r:id="rId19"/>
    <p:sldId id="371" r:id="rId20"/>
    <p:sldId id="372" r:id="rId21"/>
    <p:sldId id="373" r:id="rId22"/>
    <p:sldId id="374" r:id="rId23"/>
    <p:sldId id="375" r:id="rId24"/>
    <p:sldId id="376" r:id="rId25"/>
    <p:sldId id="377" r:id="rId26"/>
    <p:sldId id="378" r:id="rId27"/>
    <p:sldId id="379" r:id="rId28"/>
    <p:sldId id="380" r:id="rId29"/>
    <p:sldId id="393" r:id="rId30"/>
    <p:sldId id="381" r:id="rId31"/>
    <p:sldId id="382" r:id="rId32"/>
    <p:sldId id="383" r:id="rId33"/>
    <p:sldId id="396" r:id="rId34"/>
    <p:sldId id="384" r:id="rId35"/>
    <p:sldId id="385" r:id="rId36"/>
    <p:sldId id="394" r:id="rId37"/>
    <p:sldId id="386" r:id="rId38"/>
    <p:sldId id="395" r:id="rId39"/>
    <p:sldId id="387" r:id="rId40"/>
    <p:sldId id="391" r:id="rId41"/>
    <p:sldId id="283" r:id="rId42"/>
    <p:sldId id="289" r:id="rId43"/>
    <p:sldId id="352" r:id="rId44"/>
    <p:sldId id="286" r:id="rId45"/>
    <p:sldId id="288" r:id="rId46"/>
    <p:sldId id="298" r:id="rId47"/>
  </p:sldIdLst>
  <p:sldSz cx="12192000" cy="6858000"/>
  <p:notesSz cx="6858000" cy="9144000"/>
  <p:defaultTextStyle>
    <a:defPPr>
      <a:defRPr lang="es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5918"/>
  </p:normalViewPr>
  <p:slideViewPr>
    <p:cSldViewPr snapToGrid="0" snapToObjects="1" showGuides="1">
      <p:cViewPr varScale="1">
        <p:scale>
          <a:sx n="91" d="100"/>
          <a:sy n="91" d="100"/>
        </p:scale>
        <p:origin x="182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4T11:57:44.4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2976">
    <iact:property name="dataType"/>
    <iact:actionData xml:id="d0">
      <inkml:trace xmlns:inkml="http://www.w3.org/2003/InkML" xml:id="stk0" contextRef="#ctx0" brushRef="#br0">4393 15667 24575 0,'0'17'0'6,"0"-4"0"1,0-13 0 0,13 0 0-1,-10 13 0 1,11-10 0 0,-14 11 0 0,0-14 0-1,13 0 0 1,-10 0 0 0,10 0 0 0,0 13 0-1,4-10 0 1,-1 10 0 0,24 0 0 0,-7 4 0-1,13-1 0 1,10 11 0 0,-10-24 0 0,14 10 0-1,-1 1 0 1,14-11 0 0,-11 10 0 0,11 0 0-1,-14-10 0 1,1 11 0 0,-14-14 0 0,10 0 0-1,-23 0 0 1,10 0 0 0,-14 0 0 0,1 0 0-1,0 0 0 1,-1 0 0 0,-12 0 0 0,9 0 0-1,-9 0 0 1,-1 0 0 0,11 0 0 0,-11 0 0-1,1 0 0 1,9 0 0 0,-10 0 0 0,14 0 0-1,0 0 0 1,0 0 0 0,-1 0 0-1,27 0 0 1,-6 0 0 0,-9 0 0 0,4 0-766-1,30 0 766 1,-25-1 0 0,3 2-749 0,5 5 0-1,2 1 749 1,1-5 0 0,0-1 0 0,12 6 0-1,-1-1 0 1,-10-5 0 0,-2-2 0 0,7 1 0-1,-2 0 0 1,-5 0 0 0,-1 0 0 0,0 0 0-1,1 0 0 1,5 7 0 0,2 0 0 0,0-6 0-1,1 1-1075 1,12 4 0 0,2 1 1075 0,-7 0 0-1,1-1 0 1,-18-5 0 0,1-1 0 0,-1 3-1217-1,24 9 0 1,1 2 1217 0,-21-8 0 0,2-1 0-1,1 0-893 1,7 4 0 0,2 2 1 0,1-1 892-1,-13-3 0 1,1 0 0 0,1 1 0-1,1 0-545 1,5 2 1 0,1 1 0 0,0 0 0-1,1 0 544 1,1-3 0 0,2 0 0 0,-1 0 0-1,1 1 0 1,-1 1 0 0,0 1 0 0,0 0 0-1,0-1-422 1,3-1 0 0,1-1 0 0,0-1 1-1,-1-1 421 1,1-1 0 0,0-1 0 0,0-1 0-1,2 2 0 1,-13 0 0 0,1 1 0 0,0 0 0-1,1-1 0 1,-2-1 0 0,16-2 0 0,-1-2 0-1,1-1 0 1,-1 3 0 0,-14 2 0 0,1 2 0-1,-1 0 0 1,0 0 0 0,-1-1 0 0,9-1 0-1,-1 0 0 1,0 0 0 0,-1 0-186 0,0 0 1-1,0 0 0 1,0 0-1 0,-2 1 186-1,-8 1 0 1,0 2 0 0,-1-1 0 0,-1-2 79-1,23-3 1 1,-1-3 0 0,-2 3-80 0,-6 6 0-1,-2 3 0 1,0-3 0 0,0-6 0 0,0-3 0-1,-1 3 0 1,1 6 0 0,0 2 0 0,-1-2 0-1,-2-6 0 1,-1-2 0 0,0 2 0 0,5 5 0-1,0 3 0 1,-4-1 799 0,9-1 0 0,-5 0-799-1,-7 1 0 1,-7-1 3037 0,12 5-3037 0,-1 0 0-1,4-9 0 1,0 9 0 0,-17-13 3548 0,-16 0-3548-1,-26 0 3632 1,-4 0-3632 0,-13 0 1600 0,-13-13-1600-1,-4 9 0 1,1-9 0 0,2 13 0 0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4T11:57:44.4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946">
    <iact:property name="dataType"/>
    <iact:actionData xml:id="d0">
      <inkml:trace xmlns:inkml="http://www.w3.org/2003/InkML" xml:id="stk0" contextRef="#ctx0" brushRef="#br0">15553 9169 24575 0,'-16'0'0'6,"2"0"0"0,14-13 0 0,0 9 0 0,0-9 0 0,0 13 0 0,-13 0 0 1,10 0 0-1,-10 0 0 0,0 0 0 0,-4 0 0 0,1 0 0 0,2 0 0 0,1 0 0 1,10 0 0-1,-10 0 0 0,0 0 0 0,9 0 0 0,-22 0 0 0,9 0 0 0,-26 0 0 1,-3 0 0-1,-13 0 0 0,-14 13 0 0,24-9 0 0,-20 22 0 0,36-9 0 1,-37 12-1017-1,8 14 1017 0,19-19 0 0,-3-2 0 0,-5 2 0 0,0-2 0 0,4 1 0 1,1-3 0-1,-4-4 0 0,-2-2 0 0,1 0 0 0,0 2 0 0,-1 5 0 0,-2 1-894 1,-11-6 0-1,-2 0 894 0,6 6 0 0,0-1 0 0,-5-5 0 0,0-2 0 0,13 1 0 1,1 0 0-1,-6 0 0 0,0-1 0 0,-1 1 0 0,0 0 0 0,-7 6 0 1,-4 1-864-1,14-7 0 0,-4 1 1 0,2-1 863 0,1 0 0 0,1 1 0 0,0-1 0 1,0 1 0-1,0-1 0 0,4-3-200 0,-4-4 0 0,6 1 200 0,6 3 0 0,6 2 681 1,-9 2-681-1,-25 14 0 0,35-8 0 0,-2-1 228 0,-11-5 0 0,-2 1-228 0,-1 10 0 1,0 2 0-1,-6-5 0 0,-1-2 0 0,6 0 0 0,3 2 0 0,6 4 0 1,1 0 0-1,-6-5 0 0,1 0 0 0,10 7 0 0,-1 0 0 0,-18 0 0 0,0-1 0 1,18 1 0-1,1 0 1193 0,-4-7 1 0,0 0-1194 0,-16 20 0 0,23-22 0 0,0 0-258 1,-2 1 0-1,0 3 258 0,-7 10 0 0,1 2 0 0,-1-5 0 0,1-1 0 1,-2-1 0-1,3-1 0 0,-20 14 64 0,7-13-64 0,13-1 1233 0,10 1-1233 0,-23 0 0 1,23 13 0-1,-23-11 0 0,10 11 0 0,-14 0-259 0,1 3 259 0,0 14 0 0,-1-1 0 1,1-13 0-1,0 10 0 0,22-33 0 0,1 0 0 0,5 7 0 0,-1 0 0 0,-16-1 0 1,-3 1-215-1,12 6 1 0,-1 1 214 0,-11 0 0 0,0 1 0 0,12 0 0 1,2 0-444-1,1-1 1 0,0-1 443 0,-2 0 0 0,3 0 0 0,-14 27 0 0,13-27 0 1,2 1 0-1,1 35 0 0,-10-9 0 0,21-27 0 0,2 0-199 0,0 24 199 0,-20 12 0 1,37-9 0-1,-10-21 0 0,0 1 0 0,9 33 0 0,-3-32 0 0,1 1-6 0,5 0 1 1,2-1 5-1,-1 1 0 0,0-1 0 0,0 32 0 0,0-3 0 0,0-14 1362 1,13 0-1362-1,-9 1 985 0,9-27-985 0,0 6 226 0,-10-22-226 0,10 12 650 0,1-12-650 1,-11-4 53-1,10-13-53 0,-13 0 0 0,0 0 0 0,13 0 0 0,4 0 0 0,-1 0 0 1,11 0 0-1,-24 0 0 0,10 0 0 0,0 0 0 0,4 0 0 0,12 0 0 0,14 13 0 1,4-9 0-1,-1 9 0 0,10 0 0 0,-23-10 0 0,10 10 0 0,-14 1 0 1,1-11 0-1,0 10 0 0,-14-13 0 0,11 0 0 0,-24 0 0 0,10 0 0 0,-13 0 0 1,13 0 0-1,-10 0 0 0,11 0 0 0,-14 0 0 0,13 0 0 0,-10 0 0 0,10 0 0 1,1 0 0-1,2 0 0 0,1 0 0 0,9-13 0 0,-23 10 0 0,10-11 0 1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4T11:57:44.4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311">
    <iact:property name="dataType"/>
    <iact:actionData xml:id="d0">
      <inkml:trace xmlns:inkml="http://www.w3.org/2003/InkML" xml:id="stk0" contextRef="#ctx0" brushRef="#br0">11398 14836 24575 0,'-17'-16'0'8,"4"3"0"0,13 13 0 1,0 0 0-1,0-13 0 0,0 9 0 1,0-22 0-1,0 23 0 0,0-24 0 1,-13 24 0-1,10-10 0 0,-11 0 0 1,14 9 0-1,0-9 0 0,0 0 0 1,0 10 0-1,0-11 0 0,0 14 0 1,0 0 0-1,14 0 0 0,-11-13 0 1,10 10 0-1,-13-23 0 0,13 9 0 1,-9 1 0-1,22-11 0 0,-10 11 0 1,14-27 0-1,-13 23 0 0,9-33 0 1,4 34 0-1,3-24 0 0,9 13 0 1,-12 0 0-1,0-13 0 0,0 11 0 1,-14-11 0-1,10 13 0 0,-9-13 0 1,13 10 0-1,-1-10 0 0,1 14 0 1,-14-1 0-1,11 0 0 0,-24 14 0 1,24-11 0-1,-11-2 0 0,14-17 0 1,13-14 0-1,-10-12-640 0,23 9 640 1,-23-9 0-1,23 12 0 0,-33 24 0 1,0 0 0-1,23-27 0 0,-3 4 0 1,-27 16 0-1,11 13 0 0,-24 0 0 1,23 1 0-1,-9-1 0 0,13 0 640 1,-1 1-640-1,1-14 0 0,0-3 0 1,-1 0 0-1,-12 3 0 0,9 13 0 1,-9 0 0-1,12-12 0 0,1 9 0 1,0-10 0-1,-1 13 0 0,1-13 0 1,0 10 0-1,-1 3 0 0,1 4 0 1,0 10 0-1,-1-14 0 0,1 0 0 1,-13 14 0-1,9-11 0 0,-9 11 0 1,12-14 0-1,1 1 0 0,13-14 0 1,-10 10 0-1,23-23 0 0,-10 10-500 1,13-1 500-1,1-9 0 0,-14 10 0 1,10 0 0-1,-10-10 0 0,13 23 0 1,1-10 0-1,-14 13 0 0,-3 1 0 1,-27 12 0-1,11 4 0 0,2 13 0 1,4 0 0-1,10 0 500 0,-26 0-500 1,9 0 0-1,-23 13 0 0,24-9 0 1,-24 9 0-1,10-13 0 0,1 13 0 1,2-10 0-1,27 24 0 0,-10-11 0 1,23 14 0-1,-23 0 0 0,23-1 0 1,-10 1 0-1,0-14 0 0,-3 11 0 1,-13-11 0-1,0 14 0 0,-1 0 0 1,1-1 0-1,0 1 0 0,-1 0 0 1,1-1 0-1,0 1 0 0,13 0 0 1,-10-1 0-1,9 1 0 0,-12 0 0 1,13-1 0-1,-10 14 0 0,23 3 0 1,-10 14 0-1,0-14 0 0,10-3 0 1,-23-14 0-1,10 1 0 0,0 0 0 1,3-1 0-1,-13 1 0 0,7-13 0 1,-24 9 0-1,14-23 0 0,-14 24 0 1,11-11 0-1,-11 1 0 0,14 9 0 1,0-10 0-1,-1 14 0 0,1 0 0 1,0-1 0-1,13 1 0 0,-10 0 0 1,10-1 0-1,-1 14 0 0,5-10 0 1,12 10 0-1,0-13 0 0,1-14 0 1,-1 11 0-1,0-11 0 0,1 1 0 1,12 9 0-1,-9-23 0 0,9 10 0 1,-12-13 0-1,-1-13 0 0,14 10 0 1,-11-10 0-1,11 0 0 0,-27 9 0 1,-3-22 0-1,-26 23 0 0,9-11 0 1,-10 1 0-1,14-3 0 0,0-14 0 1,-1 0 0-1,1 1 0 0,0-1 0 1,-1-13 0-1,1 10 0 0,0-23 0 1,13 23 0-1,-10-23 0 0,10 23 0 1,-1-23 0-1,-9 10 0 0,10 0 0 1,0 3 0-1,-10 0 0 0,10 10 0 1,-13-10 0-1,-1 14 0 0,1-1 0 1,-13 0 0-1,9 14 0 0,-23 3 0 1,24-1 0-1,-24 11 0 0,10-10 0 1,-13 13 0-1,0 0 0 0,13-13 0 1,-9 9 0-1,22-9 0 0,-10 0 0 1,14-3 0-1,0-14 0 0,13 0 0 1,3 1 0-1,13-1 0 0,1 0-427 1,-18 9 0-1,1-1 427 0,23-11 0 1,-15 11 0-1,-3 2 0 0,2 3 0 1,6 4 0-1,-27 13 0 0,14-13 0 1,17 9 0-1,-11-9 0 0,20 0 854 1,-22 10-854-1,12-10 0 0,0 13 0 1,-12 0 0-1,9 13 0 0,-10-10 0 1,0 10 0-1,-3-13 0 0,0 13 0 1,3 4 0-1,13 13 0 0,14-1-654 1,-11 1 654-1,-19-15 0 0,0 0 0 1,33 14 0-1,-32-15 0 0,1 2 0 1,0 5 0-1,-1 1 0 0,1-6 0 1,-1 1 0-1,-6 4 0 0,0 1 0 1,11-8 0-1,1 1 0 0,-10 6 0 1,-1 1 0-1,11 1 0 0,2 0-694 1,-1 7 0-1,1 0 694 0,0-7 0 1,1 0 0-1,0 6 0 0,0-2-149 1,-7-11 1-1,-3 1 148 0,16 26 0 1,-3-14 0-1,-23 1 0 0,10 0 598 1,-13-1-598-1,-1-12 1411 0,1 9-1411 1,0 4 330-1,-1 3-330 0,1 10 0 1,0-27 0-1,-14 11 0 0,11-11 0 1,-24 1 0-1,23 9 0 0,-9-10 0 1,12 14 0-1,1 0 0 0,-13-1 0 1,22 1 0-1,-19 0 0 0,23 13 0 1,-13-10 0-1,-1 9 0 0,1-12 0 1,0 0 0-1,-1 13 0 0,1-10 0 1,0 10 0-1,-1-14 0 0,1 14 0 1,0-10 0-1,-1-3 0 0,-12-4 0 1,9-9 0-1,-9 12 0 0,12 14 0 1,14 3 0-1,17 14-632 0,-11-1 632 1,20-13 0-1,-36 10 0 0,23-10 0 1,-23 0 0-1,10-3 0 0,-13-13 0 1,0 0 0-1,-1-1 0 0,1 1 632 1,13 0-632-1,-23-1 0 0,19 1 0 1,-22 0 0-1,12-1 0 0,-12-12 0 1,-4-4 0-1,-13-13 0 0,0 13 0 1,13-9 0-1,-9 9 0 0,22 0 0 1,-23-10 0-1,24 24 0 0,-11-11 0 1,27 27 0-1,-10-10 0 0,10 10 0 1,0-14 0-1,-10 1 0 0,23 0 0 1,-23-1 0-1,23 1 0 0,-10 13 0 1,13-10 0-1,1-3 0 0,-14-4 0 1,10-10 0-1,-23 1 0 0,10 9 0 1,-14-22 0-1,1 22 0 0,0-23 0 1,13 24 0-1,-10-11 0 0,23 1 0 1,-10 9 0-1,13-9 0 0,-13-1 0 1,11 10 0-1,-11-9 0 0,0 13 0 1,10-14 0-1,-23 10 0 0,10-22 0 1,-27 9 0-1,-3-13 0 0,-26 0 0 1,10 0 0-1,-10 0 0 0,13 0 0 1,0 0 0-1,0 0 0 1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4T11:57:44.4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9648">
    <iact:property name="dataType"/>
    <iact:actionData xml:id="d0">
      <inkml:trace xmlns:inkml="http://www.w3.org/2003/InkML" xml:id="stk0" contextRef="#ctx0" brushRef="#br0">13654 1869 24575 0,'-30'14'0'5,"-13"-11"0"0,10 10 0 0,-23 0 0 1,10-9 0-1,-27 9-1410 0,-3 0 1410 1,26-5 0-1,-2 0-568 0,0 0 0 0,-1 1 568 1,-12 5 0-1,-2-2-1118 0,-6-10 1 1,-3 0 1117-1,-5 10 0 0,-3 2-823 0,22-8 1 1,-3-1-1-1,1 0 823 0,3 0 0 1,0 1 0-1,2 0 0 0,-25 7 0 1,3 0-561-1,8-5 1 0,1 1 560 0,-7 11 0 1,-1 3 0-1,3-7 0 0,-1 1 0 1,20-3 0-1,-2 1 0 0,0-2 0 0,1-2 0 1,0-2 0-1,2 1 0 0,-13 6 0 1,2-2-151-1,-5-5 1 0,1-2 150 1,5 0 0-1,2-1 0 0,4 2 0 0,0-2 0 1,-5-5 0-1,0 1 0 0,0 3 0 1,0 3 0-1,6 5 0 0,-2 1 0 0,-17-6 0 1,0 3 0-1,15 11 0 0,2-1 0 1,-4-12 0-1,1-1 448 0,13 5 0 0,1 0-448 1,0-5 0-1,0 1 0 0,4 5 0 1,2 1 944-1,0-7 1 0,1 1-945 1,0 10 0-1,2 1 0 0,-34 0 0 0,32-5 0 1,-1 0 0-1,-6-1 0 0,0-2 0 1,5-4 0-1,-1 1 579 0,-10 5 0 0,-1 1-579 1,5 0 0-1,0 0 0 0,1 0 0 1,-1 0 0-1,-12-1 0 0,1 1 0 1,16 0 0-1,1 0 0 0,-18 0 0 0,1 0 0 1,17-1 0-1,2 1 0 0,-7 6 0 1,1 1 0-1,7-6 0 0,-1 1 526 0,1 5 1 1,-1-1-527-1,1-6 0 0,-1 0 0 1,-31 14 0-1,33-14 0 0,1 0 0 1,-21 15 0-1,21-9 0 0,-2 1 0 0,-32 10 0 1,33-5 0-1,-3 3 0 0,-5-1 0 1,0 1-81-1,5 1 1 0,0 1 80 0,-6 3 0 1,2 2 0-1,11-1 0 0,2 1 0 1,0-7 0-1,1 2-77 0,6 11 0 0,1 0 77 1,-1-11 0-1,0-1 1057 0,-16 28-1057 1,3-3 0-1,1 3-451 0,13-22 1 1,-2 2 450-1,-6 18 0 0,-2 2 0 0,2-12 0 1,-2 1 0-1,-4 16 0 0,1 1 0 1,3-12 0-1,2-1 0 0,-1 7 0 0,0 1 0 1,1-1 0-1,1 1 0 0,6-1 0 1,1 0 0-1,-1 1 0 0,1-1 0 1,-2 0 0-1,2 1 0 0,5 6 0 0,2 0 0 1,-1-12 0-1,3 0 135 0,11 5 0 1,2-2-135-1,-6-12 0 0,-1-1 0 0,6 1 0 1,0-1 418-1,-8 32-418 0,8-33 0 1,2-1 0-1,6 21 0 0,0 10 0 0,0-1 0 1,0-9 0-1,0 9 62 0,0-26-62 1,0 10 1684-1,14-23-1684 0,-11 10 1048 1,23-13-1048-1,-9 13 352 0,12-10-352 0,1 10 0 1,13 0 0-1,-10-10 0 0,10 9 0 1,0-12 0-1,3 0 0 0,13-1 0 0,-13 1 0 1,-3-13 0-1,0 9 0 0,3-23 0 1,14 10 0-1,-14-13 0 0,-3 0 0 1,-14 0 0-1,1 0 0 0,13 0 0 0,3 0 0 1,0 0 0-1,10 0 0 0,-36 0 0 1,20 0 0-1,-24 0 0 0,1 0 0 0,-4 0 0 1,-13 0 0-1,13-13 0 0,-10 10 0 1,24-10 0-1,-24 13 0 0,10 0 0 1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4T11:57:44.4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424">
    <iact:property name="dataType"/>
    <iact:actionData xml:id="d0">
      <inkml:trace xmlns:inkml="http://www.w3.org/2003/InkML" xml:id="stk0" contextRef="#ctx0" brushRef="#br0">24606 12522 24575 0,'-16'0'0'8,"-11"0"0"1,11 0 0-1,-1 0 0 1,-9 0 0-1,9 0 0 1,1 0 0-1,-11 0 0 1,24 0 0-1,-23 0 0 1,22 0 0-1,-22 0 0 1,23 0 0-1,-24 0 0 1,11 0 0-1,-14 13 0 1,14-10 0-1,-11 11 0 1,24-14 0-1,-23 0 0 1,22 13 0-1,-22-10 0 1,9 23 0-1,1-22 0 1,-10 22 0-1,9-9 0 1,-13-1 0-1,1 11 0 1,-1-11 0-1,14 14 0 1,-11-14 0-1,11 11 0 1,-1-24 0-1,4 23 0 1,13-22 0-1,-13 22 0 1,10-23 0 0,-11 24 0-1,14-24 0 1,0 23 0-1,-13-9 0 1,10 26 0-1,-10-10 0 1,13 23 0-1,0-10 0 1,0 0 0-1,13 10 0 1,-10-23 0-1,10 23 0 1,1-10 0-1,-11 0 0 1,10-3 0-1,-13-13 0 1,13-1 0-1,-9-12 0 1,9-4 0-1,-13-13 0 1,13 0 0-1,-10 13 0 1,24-9 0-1,-11 9 0 1,14-13 0-1,13 0 0 1,-10 0 0-1,9 0 0 1,-12 0 0-1,0 0 0 1,-14 0 0-1,11 0 0 1,-11 0 0-1,14 0 0 1,-14 0 0 0,24-13 0-1,-20-4 0 1,23 1 0-1,-14-11 0 1,14 11 0-1,3-1 0 1,1-9 0-1,9 9 0 1,-23-12 0-1,9 12 0 1,-12-9 0-1,-13 9 0 1,9 1 0-1,-10 3 0 1,1 0 0-1,-4 9 0 1,-13-9 0-1,0 13 0 1,0-13 0-1,13 10 0 1,-9-24 0-1,22 24 0 1,-23-23 0-1,11 9 0 1,-14-13 0-1,0 1 0 1,0 12 0-1,0-9 0 1,0 9 0-1,0-12 0 1,-14-1 0-1,11 0 0 1,-23 1 0-1,9-1 0 1,1 0 0-1,-11 1 0 1,11-1 0 0,-14 14 0-1,14-11 0 1,-11 11 0-1,24-1 0 1,-23-9 0-1,22 9 0 1,-22 1 0-1,9-11 0 1,-12 11 0-1,-1-14 0 1,-13 1 0-1,10-1 0 1,-10 13 0-1,14-9 0 1,-1 10 0-1,13-1 0 1,-9 4 0-1,23 13 0 1,-10 0 0-1,-1-13 0 1,11 9 0-1,-10-9 0 1,0 13 0-1,9 0 0 1,-9 0 0-1,0 0 0 1,10 13 0-1,-24-9 0 1,24 9 0-1,-23-13 0 1,22 13 0-1,-9-10 0 1,13 11 0-1,0-14 0 1,0 0 0 0</inkml:trace>
    </iact:actionData>
  </iact:action>
  <iact:action type="add" startTime="15801">
    <iact:property name="dataType"/>
    <iact:actionData xml:id="d1">
      <inkml:trace xmlns:inkml="http://www.w3.org/2003/InkML" xml:id="stk1" contextRef="#ctx0" brushRef="#br0">9943 3828 24575 0,'-16'0'0'8,"-24"0"0"1,7 0 0 0,-13-13 0 0,-10 9 0-1,-3-9 0 1,-4 13 0 0,-10 0 0 0,27 0 0-1,-10 0 0 1,36 0 0 0,-19 0 0 0,22 13 0 0,-12-9 0-1,-1 9 0 1,0 0 0 0,1-10 0 0,12 10 0-1,-9 1 0 1,22-11 0 0,-9 10 0 0,13-13 0-1,-13 13 0 1,10-9 0 0,-10 9 0 0,13-13 0 0,0 13 0-1,0-10 0 1,0 10 0 0,-14 1 0 0,11 2 0-1,-10 1 0 1,13 9 0 0,0-23 0 0,0 24 0-1,0-11 0 1,13 14 0 0,-10 0 0 0,11-14 0 0,-14 10 0-1,0-9 0 1,13-1 0 0,-10 11 0 0,10-11 0-1,0 1 0 1,-9-4 0 0,9 0 0 0,-13-10 0-1,0 11 0 1,13-14 0 0,-10 13 0 0,11-10 0 0,-14 10 0-1,13-13 0 1,-10 0 0 0,24 13 0 0,-11-9 0-1,14 9 0 1,-1-13 0 0,1 0 0 0,0 13 0-1,-1-10 0 1,1 11 0 0,-13-14 0 0,-4 0 0 0,0 0 0-1,-10 0 0 1,24 0 0 0,-11 13 0 0,14-10 0-1,0 10 0 1,-1 0 0 0,1-9 0 0,0 9 0 0,-1-13 0-1,1 0 0 1,0 0 0 0,-14-13 0 0,10 9 0-1,-22-9 0 1,22 13 0 0,-23-13 0 0,11-3 0-1,-14-1 0 1,13 4 0 0,-10 0 0 0,10 9 0 0,-13-22 0-1,0 23 0 1,0-24 0 0,0 24 0 0,0-23 0-1,0 22 0 1,14-22 0 0,-11 23 0 0,10-24 0-1,-13 24 0 1,13-23 0 0,-10 22 0 0,11-22 0 0,-14 23 0-1,0-24 0 1,0 24 0 0,0-23 0 0,0 22 0-1,0-22 0 1,0 23 0 0,0-10 0 0,0-1 0-1,0-2 0 1,0-1 0 0,0 4 0 0,-14 0 0 0,11 10 0-1,-10-11 0 1,13 1 0 0,-13 10 0 0,10-10 0-1,-11 0 0 1,1 9 0 0,-3-9 0 0,-1 0 0-1,-9 10 0 1,9-11 0 0,-26 1 0 0,10 10 0 0,-9-10 0-1,25 26 0 1,-9-10 0 0,22 10 0 0,-22 1 0-1,23-11 0 1,-24 23 0 0,24-22 0 0,-10 9 0 0</inkml:trace>
    </iact:actionData>
  </iact:action>
  <iact:action type="add" startTime="19113">
    <iact:property name="dataType"/>
    <iact:actionData xml:id="d2">
      <inkml:trace xmlns:inkml="http://www.w3.org/2003/InkML" xml:id="stk2" contextRef="#ctx0" brushRef="#br0">13446 5905 24575 0,'16'0'0'12,"-3"13"0"1,-13-10 0-1,0 11 0 1,0-14 0-1,14 13 0 1,-11-10 0-1,10 10 0 1,0 0 0-1,-9-9 0 1,9 22 0 0,-13-23 0-1,0 11 0 1,13-1 0-1,-10-10 0 1,10 10 0-1,-13-13 0 1,0 13 0-1,0-9 0 1,0 9 0 0,0-13 0-1,14 13 0 1,-11-10 0-1,10 24 0 1,0-24 0-1,-9 23 0 1,9-9 0-1,-13-1 0 1,0-2 0 0,0-1 0-1,0-10 0 1,13 10 0-1,-10-13 0 1,11 0 0-1,-14 13 0 1,0-9 0-1,0 22 0 1,0-23 0 0,0 24 0-1,13-24 0 1,-10 24 0-1,10-24 0 1,-13 23 0-1,0-9 0 1,0-1 0-1,13 11 0 1,-9-11 0 0,9 1 0-1,-13 9 0 1,0-23 0-1,0 24 0 1,0-24 0-1,0 10 0 1,0-13 0-1,0 13 0 1,13-9 0 0,-10 9 0-1,11 0 0 1,-14-10 0-1,0 10 0 1,0 1 0-1,0-11 0 1,0 10 0-1,0 0 0 1,0-9 0 0,0 9 0-1,0 0 0 1,0-10 0-1,0 24 0 1,0-11 0-1,0 1 0 1,0 9 0-1,0-23 0 1,0 10 0-1,0 1 0 1,-14-11 0 0,11 10 0-1,-10-13 0 1,13 0 0-1,0 13 0 1,0-9 0-1,0 9 0 1,0-13 0-1,0 13 0 1,0-10 0 0,0 24 0-1,0-24 0 1,0 10 0-1,0 0 0 1,-13-9 0-1,9 22 0 1,-9-23 0-1,13 24 0 1,-13-11 0 0,10 1 0-1,-10-4 0 1,13 0 0-1,0-10 0 1,0 10 0-1,-14 1 0 1,11-11 0-1,-10 23 0 1,13-22 0 0,0 22 0-1,-13-23 0 1,9 10 0-1,-9 1 0 1,13-11 0-1,0 10 0 1,0-13 0-1,0 13 0 1,-13-9 0 0,10 9 0-1,-11 0 0 1,14-10 0-1,0 24 0 1,0-24 0-1,0 23 0 1,0-22 0-1,0 9 0 1,-13 0 0 0,10-10 0-1,-10 24 0 1,13-24 0-1,-13 23 0 1,9-9 0-1,-9-1 0 1,13-2 0-1,0-14 0 1,0 0 0 0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4T11:57:44.4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9181">
    <iact:property name="dataType"/>
    <iact:actionData xml:id="d0">
      <inkml:trace xmlns:inkml="http://www.w3.org/2003/InkML" xml:id="stk0" contextRef="#ctx0" brushRef="#br0">21311 15133 24575 0,'30'17'0'12,"0"-4"0"0,13-13 0 0,-10 0 0 0,-4 13 0 0,-2-10 0 0,-24 11 0 0,23-14 0 0,-9 0 0 0,-1 0 0 0,-2 0 0 0,-14 0 0 0,13 0 0 1,-10 13 0-1,23-10 0 0,-9 10 0 0,26-13 0 0,-10 0 0 0,10 13 0 0,-1-9 0 0,5 9 0 0,-1-13 0 0,10 0 0 0,-23 13 0 0,10-10 0 1,0 11 0-1,-10-14 0 0,9 0 0 0,-12 0 0 0,-13 0 0 0,9 0 0 0,-10 0 0 0,1 0 0 0,9 0 0 0,-9 0 0 0,13 0 0 0,-1 0 0 1,-12 0 0-1,9 0 0 0,-9 0 0 0,12 0 0 0,1 0 0 0,0 0 0 0,-1 0 0 0,1 0 0 0,0 0 0 0,-1 0 0 0,-12 0 0 0,9 0 0 1,-22 0 0-1,22 0 0 0,-10 0 0 0,1 0 0 0,-4 0 0 0,0 0 0 0,-9-14 0 0,9 11 0 0,-13-10 0 0,0 13 0 0,0 0 0 0,0 0 0 1</inkml:trace>
    </iact:actionData>
  </iact:action>
  <iact:action type="add" startTime="20933">
    <iact:property name="dataType"/>
    <iact:actionData xml:id="d1">
      <inkml:trace xmlns:inkml="http://www.w3.org/2003/InkML" xml:id="stk1" contextRef="#ctx0" brushRef="#br0">22825 14362 24575 0,'-16'0'0'22,"2"-14"0"1,14 11 0 0,-13-10 0 0,10 13 0 0,-10 0 0 0,0 0 0 0,9 0 0 0,-22 0 0 0,-4 0 0 0,-3-13 0 0,-23 10 0 0,-3-11 0 0,9 1 0 0,-19 10 0 0,36-10 0 0,-10 13 0 0,14 0 0 0,-1 0 0 0,0 0 0 0,0 13 0 0,1-10 0 0,12 10 0 0,-9-13 0 0,9 0 0 0,1 0 0 0,3 0 0 0,0 0 0 0,9 0 0 0,-35 0 0 0,-7-13 0 0,-30 10-574 0,32-10 1 0,-1-1 573 0,-6 13 0 0,-1-1 0 0,0-11 0 0,-1 0 0 0,0 11 0 0,0 1 0 0,6-13 0 0,5 1 0 0,-4 10 0 0,7-10 0 0,35 13 0 0,-9 0 0 0,13 0 0 0</inkml:trace>
    </iact:actionData>
  </iact:action>
  <iact:action type="add" startTime="25173">
    <iact:property name="dataType"/>
    <iact:actionData xml:id="d2">
      <inkml:trace xmlns:inkml="http://www.w3.org/2003/InkML" xml:id="stk2" contextRef="#ctx0" brushRef="#br0">27693 9199 24575 0,'30'13'0'24,"-14"3"0"1,24 14 0-1,-21 13 0 1,24 3 0-1,0 0 0 1,3-3 0-1,14 0 0 1,-1-10 0-1,0 10 0 1,-12-14 0-1,-18-12 0 1,-16-4 0-1,1 0 0 1,-11-9 0-1,10 9 0 1,-13-13 0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4T11:57:44.4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7010">
    <iact:property name="dataType"/>
    <iact:actionData xml:id="d0">
      <inkml:trace xmlns:inkml="http://www.w3.org/2003/InkML" xml:id="stk0" contextRef="#ctx0" brushRef="#br0">30661 4866 24575 0,'-30'0'0'6,"1"0"0"1,-1 0 0-1,-13 0 0 1,10 0 0-1,-10 0 0 1,14 0 0-1,-14 0 0 1,10 0 0 0,-10 0 0-1,0 0 0 1,10 14 0-1,-10-11 0 1,0 23 0-1,-3-22 0 1,-13 22 0-1,-14-10-566 1,11 14 566 0,20-21 0-1,-2-1 0 1,-1 4 0-1,1 2 0 1,4 1 0-1,1 0 0 1,-11-6 0-1,1 1 0 1,10 10 0 0,2 0 0-1,-8-5 0 1,1 0 0-1,-32 18 0 1,39-12 0-1,1 0 0 1,-23 9-118 0,0-13 118-1,-1 9 0 1,1-10 0-1,23 5 0 1,-1 1 0-1,-25 11 0 1,-11-3 0-1,14-4 0 1,-1-9 0 0,1 12 0-1,0-12 0 1,12 9 0-1,-9-9 0 1,10 13 0-1,0-14 561 1,3 10-561-1,0-22 123 1,10 22-123 0,4-23 0-1,2 11 0 1,24-1 0-1,-23-10 0 1,9 23 0-1,-13-9 0 1,-12 13 0 0,-18-1 0-1,-2 1 0 1,-11 0 0-1,14-1 0 1,-1 1-521-1,1 13 521 1,-14-10 0-1,24 23 0 1,-20-23 0 0,22 23 0-1,-12-23 0 1,0 23 0-1,13-23 0 1,-11 10 0-1,11-14 0 1,13 1 0-1,-6 0 0 1,22 13 0 0,-26-10 0-1,10 9 0 1,-23 1 0-1,23-10 0 1,-10 23 0-1,1-23 0 1,9 23 521-1,-10-23-521 1,13 23 0 0,0-36 0-1,14 33 0 1,-10-33 0-1,22 36 0 1,-22-23 0-1,23 23 0 1,-24 3 0 0,24 4-447-1,-4-15 1 1,1 3 446-1,6 28 0 1,0-29 0-1,0 2 0 1,-1-1 0-1,2 0 0 1,4 1 0 0,3 2-853-1,-1 11 0 1,2 1 853-1,5-4 0 1,2-2 0-1,5 6 0 1,1 0 0-1,-1 1 0 1,4-2 0 0,10-3 0-1,3-2-979 1,-1 7 0-1,1-2 979 1,6-4 0-1,2-3 0 1,-2-11 0 0,1-2-507-1,-8 6 0 1,1-3 507-1,5-15 0 1,0-3 0-1,-5 0 0 1,0-1 0-1,5-6 0 1,3-3 0 0,10-4 0-1,4-2 0 1,-1 1 0-1,4-1-712 1,16-4 0-1,3-3 712 1,0 0 0-1,1-1 0 1,-1-5 0 0,1-2 0-1,-25-2 0 1,1-2 0-1,-1 0 0 1,24-2 0-1,1-3 0 1,-25-3 0-1,2-2 0 1,0 0-350 0,3 4 1-1,2 2 0 1,-2-4 349-1,-2-4 0 1,-1-4 0-1,0 3 0 1,4 6 0 0,0 3 0-1,0-3 0 1,-4-5 0-1,0-4 0 1,-2 3 82-1,12 1 1 1,-2 1-83-1,10-4 0 1,-1-3 0 0,-8 3 0-1,-3-2 0 1,4-8 0-1,-1 0 0 1,-1 7 0-1,-4-3 0 1,-11-9 0-1,-4 1 70 1,-4 10 0 0,-1 1-70-1,2-5 0 1,-3-3 0-1,-4-4 0 1,-2-2 0-1,0-1 0 1,-1 0 0 0,0-6 0-1,0-1 329 1,2-6 1-1,0-1-330 1,1 0 0-1,-2-1 0 1,-6 7 0-1,-3 0 741 1,-5-3 1 0,-3-1-742-1,2-1 0 1,-1 0 0-1,2-9 0 1,0-2-167-1,1-12 0 1,-2-1 167-1,1 2 0 1,-3-2-450 0,-8 17 1-1,-2-1 0 1,-2 1 449-1,0-19 0 1,0-1 0-1,1 21 0 1,1-1 0-1,-2-2 0 1,-5-2 0 0,-3-1 0-1,0 0-399 1,1 2 1-1,-1 1 0 1,-1-3 398-1,-2-10 0 1,-2-2 0 0,-3 2 0-1,-5 7 0 1,-2 3 0-1,0-3 0 1,0-6 0-1,0-1 0 1,-1 1 0-1,-3 5 0 1,-1 2 0 0,-1-1 0-1,-2-4 0 1,-1 0 0-1,-1 2 0 1,8 2 0-1,0 2 0 1,-25 16 0-1,3 35 0 1,-11 7 0 0,-11 6 0-1,-8 7 0 1,-9 5 0-1,-6 3 0 1,-6 5 0-1,-4 2 0 1,-2 2 0 0,-3 1 0-1,0 1 0 1,0-1 0-1,3-1 0 1,2-3 0-1,5-2 0 1,9-1 0-1,0-1 0 1,-1 0 0 0,1 1 0-1,0-1 0 1,0 0 0-1,0 1 0 1,0-1 0-1,-1 0 0 1,1 1 0-1,0-1 0 1,0 0 0 0,0 1 0-1,-1-1 0 1,1 0 0-1,0 1 0 1,0-1 0-1,0 0 0 1,-1 1 0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4T11:57:44.4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8627">
    <iact:property name="dataType"/>
    <iact:actionData xml:id="d0">
      <inkml:trace xmlns:inkml="http://www.w3.org/2003/InkML" xml:id="stk0" contextRef="#ctx0" brushRef="#br0">17512 8308 24575 0,'30'0'0'11,"-1"0"0"1,28 0 0 0,18-13-1977 0,-24 12 0 0,4-1 1977 0,16-10 0 0,3-2 0 0,-6 5 0 0,3 1-648 0,-14-1 0 0,2-1 0 0,-1-1 648 0,25-3 0 0,-1-1 0 0,-23 5 0 0,1 0 0 0,-1 0 0 0,0 0 0 0,1 0 0 0,-1 0-394 0,5 0 0 0,0 0 0 0,0 1 394 0,1 3 0 0,0 1 0 0,-1-1 0 0,-2-3 0 0,-2-1 0 0,0 3 0-1,23 5 0 1,-5 1-411 0,-17-6 0 0,-3 0 411 0,-6 7 0 0,-2 0 0 0,-5 0 0 0,-1 0 0 0,7 0 0 0,1 0 0 0,-6 0 0 0,0 0 536 0,6 7 1 0,-2 0-537 0,26-4 0 0,-33 10 0 0,0 0 0 0,19-9 0 0,11 9 2169 0,-27-13-2169 0,-16 0 2922 0,-4 0-2922 0,-23 0 1224 0,11 0-1224 0,-14 0 514 0,13 13-514 0,30-10 0 0,6 10 0 0,-7-5 0-1,2-2 0 1,32-3 0 0,-14 10 0 0,8-13 0 0,-24 13 0 0,13-9 0 0,1 22 0 0,-1-23 0 0,14 24-884 0,2-11 884 0,-32-2 0 0,3 2-1005 0,17 0 0 0,3-3 1005 0,2-4 0 0,3-1 0 0,11 5 0 0,0 0 0 0,-12-4 0 0,-4-1-342 0,-6-1 1 0,-5 2 341 0,21 18 0 0,-4-24 0 0,-39 10 763 0,-6-13-763 0,-27 0 0 0,0 0 0 0</inkml:trace>
    </iact:actionData>
  </iact:action>
  <iact:action type="add" startTime="36107">
    <iact:property name="dataType"/>
    <iact:actionData xml:id="d1">
      <inkml:trace xmlns:inkml="http://www.w3.org/2003/InkML" xml:id="stk1" contextRef="#ctx0" brushRef="#br0">10685 8724 24575 0,'17'0'0'13,"-4"0"0"0,0 0 0 1,4 0 0-1,12 0 0 0,1 0 0 1,13 0 0-1,-10 0 0 0,10 0 0 1,0-13 0-1,-10 9 0 0,10-9 0 1,-1 13 0-1,-9 0 0 0,10 0 0 1,-13 0 0-1,-14 0 0 0,11 0 0 1,-24 0 0-1,24 0 0 0,-24 0 0 1,23 0 0-1,-23 0 0 0,24 0 0 1,-11 0 0-1,14 0 0 0,13 0 0 1,-10 0 0-1,10 0 0 0,-14 0 0 1,14 0 0-1,-10 0 0 0,10 0 0 1,-26 0 0-1,9 0 0 0,-23 0 0 1,11 0 0-1,-1 0 0 0,3-13 0 1,1 10 0-1,9-11 0 0,-23 14 0 1,24 0 0-1,-11 0 0 0,14 0 0 1,13 0 0-1,-10 0 0 0,10 0 0 1,-14 0 0-1,1 0 0 0,-13-13 0 1,9 10 0-1,-23-10 0 0,10 13 0 1,1 0 0-1,-11 0 0 0,36 0 0 1,-19 0 0-1,36 13 0 0,-10-10 0 1,14 10 0-1,-14-13 0 0,10 0 0 1,-23 0 0-1,10 0 0 0,-27 0 0 1,-2 0 0-1,-1 0 0 0,3 14 0 1,27-11 0-1,17 10 0 0,15-13-928 1,1 13 928-1,-27-12 0 0,1 2 0 1,-4 10 0-1,1 0 0 0,5-10 0 1,1-3 0-1,-1 7 0 0,-2 0 0 1,26-7 0-1,-16 0 0 0,-18 0 0 1,-25 0 0-1,-4 0 0 0,-13 0 0 1</inkml:trace>
    </iact:actionData>
  </iact:action>
  <iact:action type="add" startTime="39171">
    <iact:property name="dataType"/>
    <iact:actionData xml:id="d2">
      <inkml:trace xmlns:inkml="http://www.w3.org/2003/InkML" xml:id="stk2" contextRef="#ctx0" brushRef="#br0">8815 10207 24575 0,'17'0'0'8,"-4"0"0"1,-13 0 0-1,13 0 0 1,-9 0 0-1,9 0 0 1,-13 0 0-1,13 0 0 1,-10 0 0-1,10 0 0 1,1 0 0-1,2 0 0 1,1 0 0-1,9 0 0 1,-9 0 0-1,-1 0 0 1,10 0 0-1,-9 0 0 1,13 0 0-1,-1 0 0 1,1-13 0-1,0 10 0 1,12-10 0-1,-9 13 0 1,10 0 0-1,-13 0 0 1,13 0 0-1,-10 0 0 1,10-13 0-1,0 9 0 1,-10-9 0-1,23 13 0 1,-10-13 0-1,0 10 0 1,10-11 0-1,-23 14 0 1,10 0 0-1,-13 0 0 1,12-13 0-1,-9 10 0 1,24-10 0-1,-11 13 0 1,26 0 0-1,-9 0 0 1,9 0 0-1,1 0-713 1,3 0 713-1,-32 0 0 1,1 0 0-1,-1 0 0 1,1 0 0-1,-1 0 0 1,1 0 0-1,0 0 0 1,-1 0 0-1,1 0 0 1,-1 0 0-1,1 0 0 1,-1 0 0-1,32 0 0 1,-3 0 0-1,-27 0 0 1,10-13 0-1,-23 9 0 1,10-9 0-1,0 0 713 1,3 10-713-1,13-11 0 1,0 14 0-1,-16 0 0 1,0 0 0-1,23 0 0 1,-16 0 0-1,-1 0 0 1,14 0 0-1,9-13 0 1,-12 10 0-1,-1-10 0 1,-13 13 0-1,-3 0 0 1,-26 0 0-1,-4 0 0 1,0 0 0-1,-10 0 0 1,24 0 0-1,-11 0 0 1,14 0 0-1,13 0 0 1,-10 0 0-1,36 0 0 1,-20 0 0-1,-1 0 0 1,3 0-720-1,28 0 720 1,-28 6 0-1,1 1 0 1,-7-6 0-1,-1 1 0 1,32 11 0-1,-32-12 0 1,-3-2 0-1,9 1 0 1,6 0 0-1,-26 14 0 1,-1-11 0-1,14 10 0 1,16-13 0-1,4 0 0 1,-20 6 0-1,0 1 0 1,20-3 0-1,-21 2 0 1,1 1 0-1,33 6 0 1,0-10 0-1,-17 10 0 1,-3-13 720-1,-23 0-720 1,23 14 0-1,-23-11 0 1,10 10 0-1,-13-13 0 1,13 0 0-1,-10 13 0 1,23-9 0-1,-10 9 0 1,13 0 0-1,1-10 0 1,-1 24 0-1,14-24 0 1,-11 23 0-1,11-22 0 1,-14 9 0-1,1 0 0 1,-14-10 0-1,-16 10 0 1,-17-13 0-1,0 0 0 1,-10 0 0-1,10 0 0 1,-13-13 0-1,0 10 0 1,0-10 0 0</inkml:trace>
    </iact:actionData>
  </iact:action>
  <iact:action type="add" startTime="41636">
    <iact:property name="dataType"/>
    <iact:actionData xml:id="d3">
      <inkml:trace xmlns:inkml="http://www.w3.org/2003/InkML" xml:id="stk3" contextRef="#ctx0" brushRef="#br0">18818 10118 24575 0,'-16'14'0'8,"16"-11"0"0,16 10 0 1,14-13 0-1,-14 13 0 0,24-9 0 1,-20 22 0-1,23-23 0 0,-1 10 0 1,-9-13 0-1,23 14 0 0,4-11 0 1,16 10-336-1,-32-13 0 0,1 0 336 1,31 13 0-1,-34-12 0 0,1 2 0 1,2 10 0-1,-1 0 0 1,2-11 0-1,1-1 0 0,-3 5 0 1,1 1 0-1,-1 1 0 0,-3-2 0 1,22-3 0-1,-3 10 0 0,-4-13 0 1,-23 0 0-1,9 0 0 0,-12 0 0 1,13 0 672-1,3 0-672 0,0 0 0 1,10 0 0-1,-9 0 0 1,12 0 0-1,0 0 0 0,-13 0 0 1,-3 0 0-1,-13 0 0 0,0 0 0 1,-1 0 0-1,1 0 0 0,-13 0 0 1,9 0 0-1,4 0 0 0,3 0 0 1,23 0 0-1,3 0 0 0,-16 0 0 1,3 0-794-1,6 0 0 0,2 0 794 1,11 0 0-1,2 0 0 1,-6 0 0-1,0 0 0 0,5 0 0 1,-1 0 0-1,-5 0 0 0,-1 0 0 1,1 0 0-1,-1 0-361 0,-5 0 0 1,-3 0 361-1,-4 0 0 0,-5 0 0 1,18 0 0-1,-17 0 0 0,-14 0 0 1,1 0 1527-1,0 0-1527 1,-14 0 783-1,11 0-783 0,-24 0 0 1,23 0 0-1,4 0 0 0,29 0 0 1,-16 0 0-1,3 0-723 0,6 0 0 1,2 0 723-1,11 0 0 0,2 0 0 1,-7 0 0-1,2 0-1003 0,17 0 0 1,0 0 1003-1,-16 0 0 0,0 0 0 1,11 0 0-1,-3 0-65 1,8 0 65-1,-10 0 0 0,-39 0 0 1,-1 0 1289-1,-12 0-1289 0,-4 0 2150 1,-13 0-2150-1,13 0 78 0,-9 0-78 1,9 0 0-1,-13 0 0 0,13 0 0 1,-10 0 0-1,10-13 0 0,-13 10 0 1,0-11 0-1,0 14 0 1</inkml:trace>
    </iact:actionData>
  </iact:action>
  <iact:action type="add" startTime="46148">
    <iact:property name="dataType"/>
    <iact:actionData xml:id="d4">
      <inkml:trace xmlns:inkml="http://www.w3.org/2003/InkML" xml:id="stk4" contextRef="#ctx0" brushRef="#br0">12911 11276 24575 0,'0'16'0'11,"27"-3"0"0,-7 1 0 0,23 2 0 1,-1 1 0-1,-9-4 0 0,10 0 0 1,-13-10 0-1,13 24 0 0,-10-24 0 0,10 10 0 1,0 0 0-1,-10-9 0 0,9 9 0 1,-12-13 0-1,0 0 0 0,-1 0 0 1,-12 0 0-1,-4 0 0 0,0 0 0 0,-9 0 0 1,9 0 0-1,0 0 0 0,-10 0 0 1,10 0 0-1,-13 0 0 0,14 0 0 1,-11 0 0-1,10 0 0 0,0 0 0 0,4 0 0 1,13 0 0-1,-1 0 0 0,1 13 0 1,13-10 0-1,-10 10 0 0,23-13 0 0,-23 0 0 1,10 0 0-1,0 14 0 0,3-11 0 1,0 10 0-1,10-13 0 0,-23 0 0 1,10 0 0-1,-14 0 0 0,1 0 0 0,0 0 0 1,13 0 0-1,-10 0 0 0,23 13 0 1,-23-9 0-1,36 9 0 0,-20-13 0 1,-7 6 0-1,2 1-596 0,32-4 596 0,-32 10 0 1,1 1-605-1,6-13 0 0,0 1 605 1,2 11 0-1,0 0 0 0,6-11 0 1,1 0 0-1,-7 11 0 0,-1 0 0 0,0-11 0 1,-2-1-397-1,26 12 397 0,-33-5 0 1,0-2 0-1,33-3 0 0,-32 3 0 0,1 1 0 1,-1 0 0-1,1-1 0 0,0-5 0 1,-1 2 0-1,0 10 0 0,1 0 0 1,0-11 0-1,-1-1 0 0,32 12 0 0,-4-13 0 1,-12 0 0-1,12 14 0 0,4-11-490 1,-25 3 0-1,0 1 490 0,-4 0 0 1,-1-1 0-1,5-4 0 0,0 0 0 0,-6 4 0 1,-1 1 0-1,1 0 0 0,-1-1 518 1,32-3-518-1,-17 10 1154 0,-3-13-1154 1,-9 0 413-1,12 0-413 0,0 0 1098 0,-13 0-1098 1,-3 0 0-1,-13 0 0 0,0 0 0 1,-1 0 0-1,-12 0 0 0,9 0 0 0,-9 0 0 1,12 0 0-1,1-13 0 0,0 10 0 1,-1-10 0-1,-12 13 0 0,9 0 0 1,-22 0 0-1,9 0 0 0,0-13 0 0,-10 9 0 1,11-9 0-1,-14 13 0 0,13 0 0 1,-10 0 0-1,10 0 0 0,-13 0 0 1,0 0 0-1,13-13 0 0,-9 10 0 0,9-11 0 1,-13 14 0-1,13 0 0 0,-10 0 0 1,11 0 0-1,-14 0 0 0,0 0 0 1</inkml:trace>
    </iact:actionData>
  </iact:action>
  <iact:action type="add" startTime="76804">
    <iact:property name="dataType"/>
    <iact:actionData xml:id="d5">
      <inkml:trace xmlns:inkml="http://www.w3.org/2003/InkML" xml:id="stk5" contextRef="#ctx0" brushRef="#br0">7539 13412 24575 0,'46'0'0'8,"-3"0"0"0,13 0 0 0,20-13-1644 1,-18 11 0-1,3 1 1644 0,0-6 0 1,0 0 0-1,-1 7 0 0,-1 0-8 1,-7 0 0-1,-2 0 8 0,-5 0 0 1,-1 0 773-1,32 0-773 0,-17 0 0 0,-3 0 0 1,-23 0 0-1,23 0 0 0,-10 0 0 1,27 0 0-1,-10 0 422 0,-22 0 1 1,3 0-423-1,0 0 0 0,1 0 0 1,8 0 0-1,0 0 0 0,0 1 0 0,-1-2 0 1,0-5 0-1,-1-1 0 0,0 6 0 1,0-1 0-1,2-4 0 0,-1-1 0 1,1 0 0-1,0 1-177 0,12 4 1 1,-1 0 176-1,-17-4 0 0,1-1 0 0,22 7 0 1,2 0-964-1,-11-6 1 0,0-1 963 1,13 5 0-1,0 1 0 0,-6-6 0 1,0 0 0-1,4 7 0 0,1 0 0 1,-6 0 0-1,1 0 0 0,6 1 0 0,0-2 0 1,1-5 0-1,-1-1 0 0,0 6 0 1,0-1 0-1,0-5 0 0,1 1 0 1,-1 5 0-1,0 2 0 0,0-1 0 1,0 0 0-1,0 0 0 0,1 0 0 0,6 0 0 1,-1 0 0-1,-5 0 0 0,2 0-930 1,-12 0 0-1,4 0 1 0,-2 0 929 1,-5 0 0-1,-1 0 0 0,1 0 0 1,6 0 0-1,2 0 0 0,0 0 0 0,-1 0 0 1,-1 0 0-1,-1 0 0 0,-6 0 0 1,-1 0 0-1,1 0-521 0,2 0 0 1,1 0 1-1,0 0 520 0,-4 0 0 1,0 0 0-1,-2 0-166 0,19 0 1 0,-2 0 165 1,-8 0 0-1,-2 0 0 0,-7 0 0 1,-1 0 0-1,-4 0 0 0,0 0 368 1,-1 0 1-1,1 0-369 0,-2 0 0 1,0 0 0-1,1 0 0 0,-1 0 0 0,-6 0 0 1,2 0 0-1,10 0 0 0,1 0 0 1,-5-1 0-1,0 2 654 0,12 5 0 1,2 1-654-1,-5-6 0 0,-2 1 0 1,-7 5 0-1,-1-1 1035 0,-1-5 0 0,-3-2-1035 1,15 1 1518-1,-17 0-1518 0,-6 0 896 1,-50 0-896-1,20 0 1647 0,-23 0-1647 1,-1 0 0-1,11 0 0 0,-10 0 0 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4T11:57:44.4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735">
    <iact:property name="dataType"/>
    <iact:actionData xml:id="d0">
      <inkml:trace xmlns:inkml="http://www.w3.org/2003/InkML" xml:id="stk0" contextRef="#ctx0" brushRef="#br0">5521 7537 24575 0,'16'16'0'8,"24"11"0"0,-20-24 0 1,22 23 0-1,1-9 0 0,-10-1 0 1,37 11 0-1,-21-24 0 0,-7 3 0 1,2 1 0-1,18 6 0 0,-19-11 0 1,0 0 0-1,33 11 0 1,0 0-391-1,-33-11 0 0,0-1 391 1,33 13 0-1,-32-13 0 0,1-2 0 1,-1 1 0-1,1 0 0 0,-1 0 0 1,1 0 0-1,6 0 0 1,0 0 0-1,-5 0 0 0,0 0 0 1,5 0 0-1,0 0 0 0,-6 0 0 1,0 0 0-1,-1 0 0 0,1 0 0 1,0 0 0-1,-1 0 0 1,31 0 0-1,-31 0 0 0,-2 0 0 1,21 0-356-1,9-14 356 0,1 11 0 1,-10-10 0-1,9 13 0 0,1-13 0 1,3 9 0-1,-1-9 0 1,-31 13 0-1,-2 0 0 0,21-13 0 1,9 10 0-1,1-10 0 0,3-1 0 1,0 11 0-1,-33-3 0 0,-1-1 0 1,34-6 0-1,0 9 0 1,-3-9 0-1,-14 0 0 0,0 10 0 1,1-10 0-1,-1-1 0 0,-13 11 0 1,-16-10 0-1,-4 0 0 0,-22 9 769 1,22-9-769-1,-9 13 369 1,12 0-369-1,27 0 0 0,-6 0 0 1,-8 0 0-1,2 0 0 0,18 0 0 1,11 0 0-1,-1 13 0 0,-9-9-550 1,-15 3 0-1,3-1 550 1,-5-5 0-1,0-2 0 0,7 1 0 1,0 0 0-1,-1 0 0 0,-2 0-182 1,26 0 182-1,-4 0 0 0,-12 0 0 1,12 0 0-1,-9 13 0 1,10-10 0-1,-1 11 0 0,-9-14 0 1,-20-1 0-1,0 2 0 0,19 12 0 1,-19-11 0-1,0-1 0 0,33 12 0 1,-32-12 0-1,1-2 0 0,0 0 0 1,-1 2 0-1,32 12 0 1,-4-9 0-1,1 9-690 0,3 0 690 1,-32-11 0-1,1-1 0 0,-1 6 0 1,1 0 0-1,5-6 0 0,2-2 0 1,1 1 0-1,0 0 0 1,-1-1 0-1,1 2-575 0,5 5 1 1,0 1 574-1,-5-6 0 0,-1 1 0 1,1 5 0-1,0-1 223 0,-8-5 0 1,-1-2-223-1,-1 1 0 1,-1 0 0-1,34 0 0 0,-32 0 0 1,1 0 0-1,0 0 0 0,-1 0 0 1,32 0 169-1,-3 0-169 0,-27 0 670 1,-3 0-670-1,-27 0 1234 1,11 0-1234-1,-24 0 602 0,10 0-602 1,0 0 0-1,-9 0 0 0,9 0 0 1,0 0 0-1,3 0 0 0,14 0 0 1,0 0 0-1,0 0 0 1,12 0 0-1,5-13 0 0,12 10 0 1,0-10 0-1,-13 13 0 0,-3 0 0 1,-26 0 0-1,9 0 0 0,-9 0 0 1,-1 0 0-1,-3 0 0 1,-13 0 0-1,0 0 0 0,14 0 0 1,2-14 0-1,14 11 0 0,-1-10 0 1,1 13 0-1,-13 0 0 0,9 0 0 1,-23 0 0-1,10 0 0 1,-13 0 0-1,0 0 0 0,-13 0 0 1,10 0 0-1,-10 0 0 0,13 0 0 1,-13 0 0-1,9 0 0 0,-9 0 0 1,13 0 0-1,0 0 0 1</inkml:trace>
    </iact:actionData>
  </iact:action>
  <iact:action type="add" startTime="17791">
    <iact:property name="dataType"/>
    <iact:actionData xml:id="d1">
      <inkml:trace xmlns:inkml="http://www.w3.org/2003/InkML" xml:id="stk1" contextRef="#ctx0" brushRef="#br0">4512 10089 24575 0,'16'-17'0'14,"-3"4"0"0,-13 13 0 1,0 0 0-1,13 0 0 1,-9 0 0-1,9 0 0 0,-13 0 0 1,13 0 0-1,4 0 0 1,12-13 0-1,14 10 0 0,3-11 0 1,14 14 0-1,12 0 0 1,-9-13-205-1,-20 12 0 1,0-1 205-1,19-11 0 0,11 13 0 1,-14 0 0-1,1 0 0 1,-14 0 0-1,-3-13 0 0,-27 9 0 1,11-9 0-1,-11 13 0 1,14 0 410-1,-1 0-410 1,1 0 0-1,13 0 0 0,3 0 0 1,0 0 0-1,10 0 0 1,-9-13 0-1,25 10 0 0,-9-11 0 1,-20 13 0-1,0 2 0 1,19-1 0-1,11-13 0 0,-14 10 0 1,0-10 0-1,1 0 0 1,12 9 0-1,-9-9 0 1,10 0 0-1,-14 10 0 0,0-11 0 1,1 1 0-1,-1 10 0 1,14-10 0-1,-24 13 0 0,20-13 0 1,-9 9 0-1,2-9-441 1,-13 6 1-1,1 1 440 1,29 3 0-1,-34-3 0 0,-1-2 0 1,0 1 0-1,-2 1-30 1,21 3 30-1,9-23 0 0,-12 22 0 1,-1-22 0-1,1 23 0 1,-1-11 0-1,0 1 0 0,1 10 0 1,-1-23 0-1,0 22 0 1,1-9 0-1,-1 0 0 1,0 10 0-1,1-11 0 0,-1 14 0 1,1-13 0-1,-1 10 0 1,0-10 0-1,-13 13 0 0,-16 0 0 1,-4 0 0-1,-22 0 880 1,22 0-880-1,-23 0 31 1,11 0-31-1,-14-14 0 0,13 11 0 1,17-10 0-1,3 13 0 1,36 0 0-1,-20 0 0 0,-7 0 0 1,2 0 0-1,19 0 0 1,-20 0 0-1,-1 0 0 0,21 0 0 1,-20 6 0-1,0 1 0 1,19-4 0-1,-2 11 0 1,-17-14 0-1,-27 0 0 0,-3 0 0 1,-13 0 0-1,0 0 0 1,-13 0 0-1,10 0 0 0,-10 0 0 1,13 0 0-1,0 13 0 1,0-10 0-1,0 10 0 1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4T11:57:44.4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480">
    <iact:property name="dataType"/>
    <iact:actionData xml:id="d0">
      <inkml:trace xmlns:inkml="http://www.w3.org/2003/InkML" xml:id="stk0" contextRef="#ctx0" brushRef="#br0">14366 11098 24575 0,'13'-17'0'7,"-10"4"0"0,11 13 0 1,-14 0 0-1,0 0 0 1,0-13 0-1,0-4 0 1,-14 1 0-1,-2-11 0 1,-14 11 0-1,1-14 0 1,-1 1 0-1,-13-14 0 1,10 10 0-1,-23-10 0 1,10 13 0-1,-14-13 0 1,14 10 0-1,-10-9 0 0,23-1 0 1,-23 10 0-1,23-10 0 1,-10 26 0-1,14-9 0 1,-14-4 0-1,-17-3-535 1,23 6 0-1,-2-2 535 1,-4 6 0-1,-3 0 0 1,-5-7 0-1,0 1 0 1,5 5 0-1,0 2 0 1,1-1 0-1,1 3-226 1,-29-10 226-1,14 0 0 0,0 1 0 1,-1-1 0-1,14 14 0 1,3-11 0-1,-13 24 0 1,7-23 0-1,7 23 0 1,-2 2 0-1,-32-12 0 1,0 0 48-1,27 11 0 1,-1 1-48-1,-29-13 0 1,22 7 0-1,-1 1 0 1,11 5 0-1,1-1 0 1,-11-11 0-1,-1 0 0 0,5 11 0 1,0 0 0-1,-6-11 0 1,0 0 0-1,6 11 0 1,0 1 0-1,-5-5 0 1,1-2 0-1,4 1 0 1,0 1 0-1,1 4 0 1,-1 1-602-1,-12-6 1 1,1 1 601-1,10 5 0 1,-1 2 0-1,-11-1 0 1,0 0 0-1,13 0 0 0,1 0-442 1,0 0 0-1,1 0 442 1,-1 0 0-1,2 0 0 1,-29 0 0-1,23 6 0 1,0 1 0-1,-23-4 0 1,34 3 0-1,1 1 0 1,0 1 0-1,2-2-25 1,-21-3 25-1,-9 10 0 1,12 0 0-1,1 4 856 1,13-1-856-1,-10 11 0 0,10-11 0 1,-14 14 0-1,1-1 0 1,13 1 0-1,-24 13 0 1,34-10 0-1,-33 10 0 1,36 0 0-1,-10-10 1426 1,13 23-1426-1,14-23 1000 1,-10 23-1000-1,9-10 0 1,-13 13 30-1,14-13-30 1,-11-3 0-1,24 13 0 1,-10-6 0-1,13 22 0 0,0-12 0 1,0-1 0-1,0 13-494 1,0 4 494-1,0 0 0 1,0-3 0-1,13-1 0 1,-10-9 0-1,24-4 0 1,-11-3 0-1,1-23 0 1,9 23 0-1,-9-23 0 1,-1 10 494-1,11-13-494 1,-24-1 0-1,23-12 0 1,-22 9 0-1,22-9 0 0,-10 12 0 1,1-12 0-1,-4 9 0 1,0-22 0-1,-9 9 0 1,9 0 0-1,0 3 0 1,3 14 0-1,14 13 0 1,13-10 0-1,-10 10 0 1,10 0 0-1,-13-10 0 1,-1 10 0-1,1-1 0 1,0-9 0-1,12 23 0 1,-9-23 0-1,10 10 0 0,-13 0 0 1,0-10 0-1,-1 10 0 1,1-27 0-1,-13 11 0 1,9-11 0-1,-10 14 0 1,14 0 0-1,0-1 0 1,-1 1 0-1,14 0 0 1,-10-1 0-1,10 1 0 1,0 0 0-1,-10-1 0 1,23 1 0-1,-23 0 0 1,10-1 0-1,-13-12 0 0,-14-4 0 1,-3-13 0-1,1 0 0 1,2 13 0-1,0-9 0 1,24 22 0-1,-7-10 0 1,26 14 0-1,1 0 0 1,-1-1-495-1,14 1 495 1,-11 0 0-1,11-14 0 1,-1 11 0-1,-9-24 0 1,-4 23 0-1,-16-22 0 1,0 9 0-1,-23-13 0 0,20 0 0 1,-24 13 0-1,40-10 0 1,-6 10 0-1,-9-6 0 1,3 0-202-1,1 0 1 1,-1 2 201-1,2 5 0 1,1 2 0-1,3 0 0 1,2-3 0-1,-1-4 0 1,0-1 0-1,2 5 0 1,0 0 0-1,0-4 0 1,-1-1 0-1,-7 0 0 0,-1 0 0 1,0-1 0-1,-2-1-285 1,34 8 285-1,0-11 0 1,-4 10 0-1,1-13 0 1,-10 0 0-1,-21 0 0 1,1 0 0-1,33 0 0 1,-32 0 0-1,1 0-407 1,6 0 0-1,0 0 407 1,-5 0 0-1,1 0-787 1,16 0 1-1,2 0 786 0,-3 0 0 1,-2 0 0-1,2 0 0 1,-2 0-45-1,-1 0 0 1,-2 0 45-1,-11 0 0 1,-3 0 137-1,33 0-137 1,-4 0 747-1,-25 0-747 1,9-13 1647-1,-10 10-1647 1,0-11 995-1,-3 14-995 1,-27 0 134-1,11 0-134 1,-11-13 0-1,14 10 0 0,0-23 0 1,-1 22 0-1,1-22 0 1,0 9 0-1,-1-12 0 1,1-1 0-1,-14 0 0 1,11 1 0-1,-11-1 0 1,1-13 0-1,9 10 0 1,-23-10 0-1,11 27 0 1,-14-10 0-1,13 9 0 1,-10-26 0-1,24-3 0 1,-24-26 0-1,23 9 0 0,-22 4 0 1,9-11 0-1,-13 8-521 1,0 12 1-1,0-3 520 1,0 8 0-1,0-2 0 1,0-17 0-1,0 0 0 1,0 16 0-1,0 0 0 1,0-23 0-1,0 0 0 1,0 23 0-1,0 1-757 1,0-24 1-1,0 0 756 1,0 16 0-1,0 1 0 0,0-12 0 1,0 0 0-1,0 12 0 1,0 3-220-1,0 5 0 1,0 3 220-1,-1-1 0 1,2 2 0-1,12-21 0 1,-10-9 0-1,10 26 936 1,-13-11-936-1,0 24 1555 1,0-9-1555-1,0-1 503 1,0 10-503-1,0-10 0 1,0 26 0-1,0-9 0 0,0 10 0 1,0-1 0-1,0-9 0 1,0 22 0-1,0-9 0 1,0 13 0-1,0 0 0 1,-13 0 0-1,10 0 0 1,-10 0 0-1,13 0 0 1,-13 0 0-1,9 0 0 1,-9 0 0-1,13 0 0 1,0 0 0-1,0 0 0 1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4T11:57:44.4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524">
    <iact:property name="dataType"/>
    <iact:actionData xml:id="d0">
      <inkml:trace xmlns:inkml="http://www.w3.org/2003/InkML" xml:id="stk0" contextRef="#ctx0" brushRef="#br0">14841 9110 24575 0,'-27'-17'0'7,"8"-9"0"0,-24 9 0 1,13 1 0-1,0 3 0 0,14-1 0 1,-10 11 0-1,9-10 0 1,-26 13 0-1,10 0 0 0,-36 0 0 1,19 0 0-1,-22 0 0 1,13 0 0-1,-1 13 0 0,-12-10-500 1,-4 24 500-1,0-24 0 1,3 23 0-1,1-9 0 0,27-3 0 1,1 2 0-1,4-2 0 1,1 1 0-1,-12 0 0 0,3 0 0 1,-2 15-42-1,-19-14 42 1,23 10 0-1,4-11 0 0,-2 0-456 1,5 0 0-1,-1 3 456 1,-11 9 0-1,0 2 0 0,6-6 0 1,1 0 0-1,-1 6 0 1,1 2-662-1,-8-2 0 0,1 1 662 1,5 6 0-1,0 1 0 0,1-6 0 1,1 0 0-1,-1 6 0 1,4-1 297-1,-8 10-297 0,-21-3 0 1,24 0 0-1,-13 3-407 1,23-16 1-1,-1-1 406 0,0-6 0 1,-2 0 0-1,2 6 0 1,-1-2 0-1,-12-4 0 0,1 0 0 1,16 7 0-1,0 0 0 1,-17-1 0-1,1 1 0 0,17 0 0 1,1-1 0-1,-5 2 0 1,0-2 670-1,-24 17-670 0,14 10 0 1,-10-10 0-1,23 0 1336 1,-10-3-1336-1,13-13 155 0,1 0-155 1,-1-14 959-1,14 10-959 1,-11-9 174-1,11-1-174 0,-1 11 0 1,-9-11 0-1,23 14 0 1,-24-14 0-1,24 11 0 0,-24-11 0 1,11 14 0-1,0 0 0 0,-11-1 0 1,11-12 0-1,-14 22 0 1,0-19 0-1,1 23 0 0,-14 0 0 1,10 3 0-1,-23 0 0 1,9 10 0-1,1-10 0 0,3 1 0 1,1 9 0-1,9-10-623 1,-23 13 623-1,-4 0-528 0,29-22 0 1,0-1 528-1,-6-5 0 1,1 1 0-1,6 3 0 0,1 2 0 1,-2 0 0-1,2-1-596 1,-17 26 596-1,17-20 0 0,2 2 0 1,-6 32 0-1,5-38 0 1,0 0 0-1,-5 34 0 0,-10-26 0 1,27 10 0-1,-11-23 571 1,11 10-571-1,-1-13 1055 0,4-14-1055 1,13-2 649-1,0-1-649 1,0-10 0-1,0 23 0 0,0-22 0 1,0 22 0-1,0-23 0 0,0 24 0 1,13-24 0-1,-9 23 0 1,9-9 0-1,-13 13 0 0,13-14 0 1,-10 11 0-1,24-24 0 1,-11 23 0-1,14-9 0 0,13 12 0 1,16 1-1034-1,17 0 1034 1,-27-16 0-1,4 1-1051 0,12 6 0 1,2 1 1051-1,1 1 0 1,3 0-835-1,-15-7 1 0,4 0 0 1,-2-1 834-1,-2-1 0 1,-2 1 0-1,1-2 0 0,28 3 0 1,-1-2-751-1,-7 2 0 1,-1-2 751-1,-7-5 0 0,-3-2 159 1,-16 2 0-1,-3-5-159 1,-1-9 0-1,-2-3 1656 0,4 5-1656 1,10-23 2582-1,-23 9-2582 1,10 1 2015-1,-14-11-2015 0,1 11 570 1,-14-1-570-1,-2 4 0 0,-1 0 0 1,-10 10 0-1,10-11 0 1,-13 14 0-1,14-13 0 0,-11 10 0 1,10-10 0-1,0 0 0 1,4 9 0-1,12-22 0 0,14 9 0 1,3-12 0-1,14-14 0 1,-1 10 0-1,1-10 0 0,-14 13 0 1,10 1 0-1,-23-1 0 1,23 0 0-1,-10 1 0 0,0-1 0 1,10 0 0-1,-23 1 0 1,23-1 0-1,-36 0 0 0,20 14 0 1,-37-11 0-1,23 24 0 1,-22-10 0-1,9 0 0 0,-13 9 0 1,0-9 0-1,0 13 0 1,0-13 0-1,0 10 0 0,0-10 0 1,0 13 0-1,0 0 0 1</inkml:trace>
    </iact:actionData>
  </iact:action>
  <iact:action type="add" startTime="9132">
    <iact:property name="dataType"/>
    <iact:actionData xml:id="d1">
      <inkml:trace xmlns:inkml="http://www.w3.org/2003/InkML" xml:id="stk1" contextRef="#ctx0" brushRef="#br0">20540 9436 24575 0,'-14'-30'0'9,"-15"1"0"1,-31-14 0 0,23 20 0-1,-1 0-715 1,0 0 0 0,0-1 715-1,-6-4 0 1,2 0 0 0,-21-5 0-1,27 5 0 1,0 0 0 0,-37-5 0-1,24-23 0 1,-21 23 83 0,24-9-83-1,-13 12 328 1,13 0-328 0,3 1 0-1,13-1 0 1,-13 13 717 0,10 4-717-1,-10 0 302 1,1 10-302 0,9-10 0 0,-23-1 0-1,9 11 0 1,-12-10 0 0,13 13 0-1,-10-13 0 1,23 9 0 0,-10-9 0-1,0 13 0 1,10 0 0 0,-10 0 0-1,0 0 0 1,-3 0 0 0,0 0 0-1,-10 0 0 1,10 0 0 0,-27 13 0-1,11-9 0 1,-11 22 0 0,0-23 0-1,11 24 0 1,-11-24 0 0,27 23 0 0,-10-22 0-1,10 22 0 1,0-9 0 0,3 12 0-1,0-12 0 1,10 9 0 0,3-9 0-1,4-1 0 1,23-3 0 0,-24 0 0-1,24 4 0 1,-24 13 0 0,11-1 0-1,-14 1 0 1,1 0 0 0,-1-1 0-1,13 1 0 1,-9 0 0 0,10-1 0-1,-14 14 0 1,0-10 0 0,1 23 0 0,-14-23 0-1,23 23 0 1,-20-23 0 0,24 23 0-1,-14-23 0 1,0 23 0 0,1-10 0-1,12 14 0 1,-9-1 0 0,23 0 0-1,-24-12 0 1,24 9 0 0,-23-10 0-1,22 13 0 1,-22 0 0 0,23 1 0-1,-11-14 0 1,14 10 0 0,-13-10 0-1,10 14 0 1,-10-14 0 0,13 10 0-1,0-23 0 1,0 10 0 0,0-14 0 0,0 1 0-1,13 0 0 1,-10-1 0 0,10 1 0-1,1 0 0 1,-11-1 0 0,23 1 0-1,-22-14 0 1,22 24 0 0,-23-20 0-1,24 9 0 1,-24-2 0 0,23-11 0-1,-22 1 0 1,22 9 0 0,-10-23 0-1,1 24 0 1,9-11 0 0,-9 1 0-1,12 9 0 1,1-9 0 0,26 12 0 0,-6 1 0-1,-9-16 0 1,3 2-466 0,-6 5 0-1,0 1 466 1,13-6 0 0,1 1 0-1,-12 4 0 1,-1 0-101 0,4-4 1-1,-1-4 100 1,18 4 0 0,-14 9 0-1,-3-23 0 1,-13 10 0 0,-1-13 922-1,1 0-922 1,-14 0 211 0,-2 0-211-1,-14 0 0 1,0 0 0 0,0 0 0 0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4T11:57:44.4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4774">
    <iact:property name="dataType"/>
    <iact:actionData xml:id="d0">
      <inkml:trace xmlns:inkml="http://www.w3.org/2003/InkML" xml:id="stk0" contextRef="#ctx0" brushRef="#br0">14039 2730 24575 0,'-29'0'0'8,"-1"0"0"1,14 0 0 0,2 0 0 0,1 0 0 0,10 0 0 0,-10 0 0-1,13 0 0 1,-14 0 0 0,11 0 0 0,-10 0 0 0,13 0 0 0,-13 0 0-1,9 0 0 1,-9 0 0 0,13 0 0 0,-13 0 0 0,10 0 0 0,-10 0 0-1,13 0 0 1,-14 13 0 0,11-10 0 0,-23 11 0 0,22-14 0 0,-22 13 0-1,10-10 0 1,-14 10 0 0,0 0 0 0,1 4 0 0,-14 13 0 0,10-1 0-1,-23 1 0 1,23 0 0 0,-23-1 0 0,23 1 0 0,-10 0 0 0,13-1 0-1,0 1 0 1,14 0 0 0,-11-14 0 0,24 11 0 0,-10-24 0 0,0 23 0-1,9-23 0 1,-9 11 0 0,13-14 0 0,0 13 0 0,0-10 0 0,0 10 0-1,0 1 0 1,0-11 0 0,0 23 0 0,13-9 0 0,-9 12 0 0,9 1 0 0,-13 13 0-1,13-10 0 1,-10 10 0 0,11 0 0 0,-1-10 0 0,3 23 0 0,14-10 0-1,0 0 0 1,-1 10 0 0,1-23 0 0,0 10 0 0,-1 0 0 0,27 3 0-1,-6 0 0 1,-15-23 0 0,3-3 0 0,21 10 0 0,0-1-601 0,14 1 601-1,3-14-546 1,-26-9 1 0,2 0 545 0,-6 0 0 0,0-1 0 0,6-5 0-1,-2 1-205 1,26 11 205 0,-3-13 0 0,-27 0 0 0,-3 0 561 0,-13-13-561-1,-14 10 1112 1,10-24-1112 0,-22 11 224 0,9-14-224 0,0 1 0 0,-10-1 0-1,11 13 0 1,-14-22 0 0,0 19 0 0,0-23 0 0,0 13 0 0,0 1 0-1,0 12 0 1,0-9 0 0,0 9 0 0,0-12 0 0,0-1 0 0,0 0 0 0,0-12 0-1,-14 9 0 1,11-23 0 0,-10 23 0 0,13-10 0 0,-13 0 0 0,9-3 0-1,-9 0 0 1,0-10 0 0,10 23 0 0,-24-24 0 0,24 25 0 0,-23-11 0-1,22 13 0 1,-9 0 0 0,0 14 0 0,10 3 0 0,-10-1 0 0,13 11 0-1,0-23 0 1,0 22 0 0,-14-22 0 0,11 23 0 0,-23-24 0 0,9 24 0-1,1-10 0 1,3 0 0 0,13 9 0 0,-14-9 0 0,11 13 0 0,-10 0 0-1,13 0 0 1,-13-13 0 0,9 10 0 0,-22-24 0 0,-4 11 0 0,-3-14 0-1,-10 1 0 1,1-1 0 0,-5-13 0 0,-12 10 0 0,0-10 0 0,-1 14 0-1,14 12 0 1,3-9 0 0,27 22 0 0,3-9 0 0,13 13 0 0,0 0 0 0</inkml:trace>
    </iact:actionData>
  </iact:action>
  <iact:action type="add" startTime="21102">
    <iact:property name="dataType"/>
    <iact:actionData xml:id="d1">
      <inkml:trace xmlns:inkml="http://www.w3.org/2003/InkML" xml:id="stk1" contextRef="#ctx0" brushRef="#br0">26892 11098 24575 0,'-30'-14'0'9,"0"11"0"1,-13-23 0 0,-3 23 0 0,0-24 0-1,3 24 0 1,0-10 0 0,10-1 0 0,-23 11 0-1,10-10 0 1,0 13 0 0,3 0 0 0,26 0 0-1,-9 0 0 1,23 0 0 0,-10 0 0 0,-1 0 0-1,11 0 0 1,-23 13 0 0,9-10 0 0,1 24 0 0,-11-24 0-1,11 24 0 1,-14-24 0 0,0 23 0 0,1-23 0-1,-1 24 0 1,0-24 0 0,1 24 0 0,-1-11 0-1,-13 0 0 1,23 11 0 0,-19-24 0 0,22 24 0-1,1-24 0 1,-11 10 0 0,24-13 0 0,-23 13 0-1,9-9 0 1,-26 22 0 0,10-23 0 0,-9 24 0 0,-1-24 0-1,10 23 0 1,-10-9 0 0,13-1 0 0,0-3 0-1,1 1 0 1,-14 2 0 0,-16 14 0 0,-17-1-498-1,32-21 0 1,-1 1 498 0,0 10 0 0,1 1 0-1,-32 0-245 1,39 1 0 0,1 1 245 0,-23 8 0-1,13-14 0 1,-10 11 0 0,23-11 0 0,-10 14 971 0,26-14-971-1,-9 11 515 1,23-24-515 0,-11 10 0 0,14 0 0-1,-13-9 0 1,10 9 0 0,-23 0 0 0,22 3 0-1,-22 14 0 1,9 0 0 0,-12 0 0 0,-1-14 0-1,0 10 0 1,1-9 0 0,12 13 0 0,-9-1 0-1,9 1 0 1,1-14 0 0,-11 11 0 0,24-11 0 0,-10 1 0-1,13-4 0 1,-13 0 0 0,9-10 0 0,-9 24 0-1,13-24 0 1,0 23 0 0,0-9 0 0,13-1 0-1,-9 11 0 1,9-11 0 0,-13 27 0 0,0-10 0-1,0 10 0 1,0 0 0 0,0-10 0 0,0 23 0-1,0-23 0 1,0 10 0 0,13 0 0 0,-10 3 0 0,11 0 0-1,-1 10 0 1,-10-10 0 0,10 0 0 0,0-3 0-1,-9-13 0 1,9-1 0 0,-13 1 0 0,0 0 0-1,0-1 0 1,0 1 0 0,13 13 0 0,-10-10 0-1,11 10 0 1,-14-14 0 0,0 14 0 0,0-10 0-1,0 10 0 1,13-13 0 0,-10 13 0 0,10-10 0 0,-13 10 0-1,0-14 0 1,13 1 0 0,-9 0 0 0,9-1 0-1,-13 1 0 1,13-14 0 0,-10 24 0 0,11-20 0-1,-1 9 0 1,-10 11 0 0,10-20 0 0,1 9 0-1,2-2 0 1,1-11 0 0,9 14 0 0,-10 0 0 0,14-14 0-1,0 10 0 1,13-22 0 0,-10 9 0 0,9 0 0-1,-12-10 0 1,0 11 0 0,0-14 0 0,-1 0 0-1,-12 0 0 1,9 0 0 0,-9 0 0 0,12-14 0-1,1 11 0 1,0-10 0 0,-1 13 0 0,14 0 0-1,3 0 0 1,27 0 0 0,3 0-602 0,-26 6 1 0,2 1 601-1,-5-5 0 1,-2-1 0 0,1 6 0 0,-3 0 0-1,17-7 0 1,-4 0 0 0,-36 0 0 0,19 0 0-1,-36 0 0 1,24 0 1203 0,-24 0-1203 0,24 0 0-1,-24-14 0 1,23 11 0 0,-9-10 0 0,12 0 0-1,14 9 0 1,-10-9 0 0,23 0 0 0,-23 10 0 0,10-24 0-1,-13 24 0 1,0-10 0 0,-14 0 0 0,10 9 0-1,-22-22 0 1,22 23 0 0,-23-24 0 0,11 24 0-1,-14-10 0 1,13 0 0 0,-10 9 0 0,23-22 0-1,-9 10 0 1,-1-1 0 0,11-9 0 0,-24 9 0-1,23-12 0 1,-9-1 0 0,-1 0 0 0,11 1 0 0,-24-14 0-1,24 23 0 1,-24-33 0 0,10 33 0 0,0-23 0-1,-10 14 0 1,11-1 0 0,-1 0 0 0,-10 1 0-1,10-1 0 1,1 0 0 0,-11-12 0 0,10 9 0-1,-13-10 0 1,0 13 0 0,0 0 0 0,0 1 0-1,0-14 0 1,0-3 0 0,13-14 0 0,-9 1 0 0,22 0 0-1,-23-1 0 1,10 1 0 0,1 13 0 0,-11-10 0-1,10 10 0 1,-13-1 0 0,0 5 0 0,0-1 0-1,0 10 0 1,0-10 0 0,0 13 0 0,0 1 0-1,0-1 0 1,0-13 0 0,0 10 0 0,0-10 0-1,0 14 0 1,0-1 0 0,0 13 0 0,0-9 0 0,0 10 0-1,0-14 0 1,0 0 0 0,0 14 0 0,0-24 0-1,0 20 0 1,0-23 0 0,0 1 0 0,0 9 0-1,0-23 0 1,0 23 0 0,0-23 0 0,0 23 0-1,0-23 0 1,-13 23 0 0,10-23 0 0,-11 36 0-1,14-33 0 1,0 33 0 0,0-9 0 0,0 2 0 0,0-2 0-1,-13 9 0 1,10-20 0 0,-10 24 0 0,0-14 0-1,9 0 0 1,-9 1 0 0,13 12 0 0,0 4 0-1,0 0 0 1,0 10 0 0,0-11 0 0,0 14 0-1,-13 0 0 1,10-13 0 0,-11 10 0 0,14-10 0 0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4T11:57:44.4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196">
    <iact:property name="dataType"/>
    <iact:actionData xml:id="d0">
      <inkml:trace xmlns:inkml="http://www.w3.org/2003/InkML" xml:id="stk0" contextRef="#ctx0" brushRef="#br0">7420 6320 24575 0,'0'17'0'12,"0"-4"0"1,0-13 0-1,0 13 0 1,0-10 0 0,0 11 0-1,0-1 0 1,0-10 0 0,0 24 0-1,0-24 0 1,0 23 0 0,0-9 0-1,0-1 0 1,0 11 0 0,0-11 0-1,0 14 0 1,0-1 0-1,14 1 0 1,-11 0 0 0,10-1 0-1,-13 1 0 1,13 0 0 0,4 13 0-1,-1-10 0 1,-3 9 0 0,1-12 0-1,-11 0 0 1,10-1 0 0,-13 1 0-1,13 0 0 1,4 13 0-1,-1-10 0 1,11 9 0 0,-24 1 0-1,23-10 0 1,-9 23 0 0,-1-23 0-1,11 10 0 1,-11-13 0 0,14 0 0-1,-14 12 0 1,24-9 0 0,-20 23 0-1,36-23 0 1,-23 23 0-1,10-23 0 1,-14 10 0 0,1-13 0-1,0 0 0 1,-14-1 0 0,11 1 0-1,-24 0 0 1,23-14 0 0,-22 11 0-1,22-24 0 1,-23 23 0 0,10-23 0-1,1 24 0 1,-11-24 0-1,23 24 0 1,-9-24 0 0,-1 23 0-1,11 4 0 1,2 3 0 0,4 10 0-1,-3 0 0 1,10-10 0 0,-21 9 0-1,24-12 0 1,-13 13 0 0,-14-10 0-1,11-3 0 1,-11-4 0-1,14-10 0 1,-14 14 0 0,11-13 0-1,-24 9 0 1,24-23 0 0,-24 10 0-1,10 1 0 1,0-11 0 0,-9 10 0-1,22 0 0 1,-23 4 0 0,24-1 0-1,-11 11 0 1,14 2 0-1,13 4 0 1,-10 10 0 0,23 0 0-1,-23-10 0 1,23 10 0 0,-23 0 0-1,10-10 0 1,-14 10 0 0,1-27 0-1,-14 10 0 1,11-9 0 0,-11 13 0-1,14-1 0 1,13 1 0-1,-10 0 0 1,10-14 0 0,-27 10 0-1,11-22 0 1,-24 9 0 0,10-13 0-1,0 13 0 1,-9-10 0 0,22 24 0-1,4-11 0 1,16 27 0 0,-11-21 0-1,2 2-550 1,1 12 1-1,0 1 549 1,7-6 0 0,-1 0 0-1,-6 6 0 1,0-1 0 0,6-7 0-1,-2 1 0 1,-11 6 0 0,0 1 0-1,13-5 0 1,-2-1 0 0,8 28 0-1,6-29 0 1,-40-17 0-1,11 0 0 1,-24-10 0 0,23 10 1099-1,-22 1-1099 1,9-11 0 0,-13 10 0-1,0-13 0 1,13 0 0 0,-10 0 0-1,24 0 0 1,2 0 0 0,4 13 0-1,-3-9 0 1,-17 9 0 0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4T11:57:44.4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3829">
    <iact:property name="dataType"/>
    <iact:actionData xml:id="d0">
      <inkml:trace xmlns:inkml="http://www.w3.org/2003/InkML" xml:id="stk0" contextRef="#ctx0" brushRef="#br0">21519 14718 24575 0,'17'0'0'9,"-4"0"0"1,0 0 0 0,4 13 0-1,12-10 0 1,14 10 0 0,3 1 0-1,27-11 0 1,-11 23 0 0,11-22 0-1,-14 9 0 1,1 0 0 0,-1-10 0-1,14 24-482 1,2-24 482 0,1 10 0-1,-3 0 0 1,-27-9 0 0,10 9 0-1,-10 0 0 1,27-10-784 0,3 24 784-1,-32-25 0 1,1-1 0 0,-1 6 0-1,1-1 0 1,-1-5 0 0,1-2 0-1,-1 1 0 1,1 0 0 0,-1 0 0 0,1 0 0-1,0 0 0 1,-1 0-115 0,32 0 115-1,-4 0 460 1,-25 0-460 0,-5 0 0-1,-25 0 0 1,-4 0 799 0,0 0-799-1,-9 0 122 1,9 0-122 0,-13 0 0-1,13 0 0 1,-10-13 0 0,10 10 0-1,1-11 0 1,2 1 0 0,1 10 0-1,22-23 0 1,-19 22 0 0,23-22 0-1,-13 23 0 1,-14-24 0 0,10 24 0-1,-22-23 0 1,22 22 0 0,-36-9 0-1,20 13 0 1,-23 0 0 0,13 0 0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B9A5E-DA72-2D4A-B378-0AD3F6068094}" type="datetimeFigureOut">
              <a:rPr lang="es-US" smtClean="0"/>
              <a:t>9/24/21</a:t>
            </a:fld>
            <a:endParaRPr lang="es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2B842-64DD-1D48-9D29-4C16D321839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017559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2B842-64DD-1D48-9D29-4C16D3218399}" type="slidenum">
              <a:rPr lang="es-US" smtClean="0"/>
              <a:t>1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022872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C929D9-2557-4C09-A295-B0C6C56ADF3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7008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BBB842-F554-4B8F-9147-1900116C68B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6225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09E3B8-61F7-40DB-B797-03EE32F3A85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0681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FD7D75-89C3-4784-8212-562C984FBA5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094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DBCF77-475A-4C45-97C2-ABC5DE3EF44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2953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8742BB-8E84-4C8F-B6FD-82E2E5072BF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40527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832997-AE39-40E5-8711-05E9000C023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297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832997-AE39-40E5-8711-05E9000C023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79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Fibromitas</a:t>
            </a:r>
            <a:r>
              <a:rPr lang="es-ES" dirty="0"/>
              <a:t>…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832997-AE39-40E5-8711-05E9000C023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308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124574-DF71-478A-83A9-8AEE90AFB64D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8883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2B842-64DD-1D48-9D29-4C16D3218399}" type="slidenum">
              <a:rPr lang="es-US" smtClean="0"/>
              <a:t>3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0245854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F1F274-800B-4666-9B30-C522152CC574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26126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F1F274-800B-4666-9B30-C522152CC574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59882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9EF1CE-DD67-49C5-9E4F-6AFFF23B289D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38036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366060-9590-4901-8598-5857E647C723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22223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081952-8C4F-42AB-A684-4AF82BD55CEE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6415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8336EB-37D2-45A3-A8E1-35D6B7A148C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0519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B85447-9A6B-4900-8990-998B3494552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4696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D99D1B-8919-4F80-9843-6883140FA0F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3132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AD5B60-9F9F-4F5A-9DFA-0DAF32DED7B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2217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F130E9-5EA3-4518-BD8B-30CEFE1DA57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8762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91FE4D-EDCE-4B42-AC00-C85347732F5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0162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C132E4-2EF2-44A2-AC3A-BF785DEEB9F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3734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25765B-1EB9-2448-ADB1-BCAC563F09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8C451F-8296-DE4C-A766-278B959FE0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5F7E75-A2F9-7A46-9C92-00B6861B2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0636D-86FB-7A4B-8127-E3B89BD2AB06}" type="datetimeFigureOut">
              <a:rPr lang="es-US" smtClean="0"/>
              <a:t>9/24/21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1D2D38-213C-7344-8FD0-A8B1271A6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1EC39-AC68-CE42-AF58-D02DE938A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0B3E7-E861-E54E-BF10-9104E08AE322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030424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C9E157-653E-4349-80FF-9080949EE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6E5AC61-32A8-4A49-A20B-4B6A28823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0EB0DD-A319-6349-BE1D-C2CCF6351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0636D-86FB-7A4B-8127-E3B89BD2AB06}" type="datetimeFigureOut">
              <a:rPr lang="es-US" smtClean="0"/>
              <a:t>9/24/21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6D0593-5C07-064D-879A-9BD1AAE08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B92614-31D6-FB44-B749-FF4D5E50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0B3E7-E861-E54E-BF10-9104E08AE322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744507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8F2BCC-C6CB-4843-9181-3AFFAE5CDC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646646C-5441-CA46-A38B-EFD1E7B46F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DE75E6-4954-544E-9E29-EB1BA66A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0636D-86FB-7A4B-8127-E3B89BD2AB06}" type="datetimeFigureOut">
              <a:rPr lang="es-US" smtClean="0"/>
              <a:t>9/24/21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F060A9-177E-B54C-88F4-3407F2957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56868A-4294-DF45-BDA5-6BE4C7CC2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0B3E7-E861-E54E-BF10-9104E08AE322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99752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613E5D-1E2F-B44B-AB84-1E3381DEB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7B8AAF-100E-8343-9DD3-8DC190E7E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6AF02B-037E-D349-96C5-2E9319286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0636D-86FB-7A4B-8127-E3B89BD2AB06}" type="datetimeFigureOut">
              <a:rPr lang="es-US" smtClean="0"/>
              <a:t>9/24/21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662142-D747-B544-8B52-37DE010FF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05A14D-F6D8-5646-ACDC-6B9C21F1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0B3E7-E861-E54E-BF10-9104E08AE322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709633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ACD0BA-C8E7-F941-AEF5-F3B771486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7E40C8-E11A-D947-8CF2-88BF93EED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BD905C-78F7-4C4C-879C-AE6DE5CD3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0636D-86FB-7A4B-8127-E3B89BD2AB06}" type="datetimeFigureOut">
              <a:rPr lang="es-US" smtClean="0"/>
              <a:t>9/24/21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3AB34E-896F-9E4B-94F1-E39E44D19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C41341-AD51-B049-A1A3-2EB12F54F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0B3E7-E861-E54E-BF10-9104E08AE322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013378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8D9522-586E-C744-97FD-DE13A9685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9048F5-6815-C84E-B942-E5F7B8F828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A8695B3-B5DD-BD44-95D0-75D9DA103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8E1C16-2D74-8E41-B7B0-ACBA7C679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0636D-86FB-7A4B-8127-E3B89BD2AB06}" type="datetimeFigureOut">
              <a:rPr lang="es-US" smtClean="0"/>
              <a:t>9/24/21</a:t>
            </a:fld>
            <a:endParaRPr lang="es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82E2F0F-5FC7-1446-A405-BFDE5BE19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E939528-C1D7-7343-96DA-546D8BB3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0B3E7-E861-E54E-BF10-9104E08AE322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932227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CDC2F3-559C-8B4F-9F29-8BB36E6A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4CF5DA-FD72-8446-8683-4EAB28C23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1F0B5A4-F701-B24C-A8BB-417BA7D40F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6715DAC-FDA0-9A44-905B-A00F901991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82D4A2-EBF5-7748-A0F5-68DF67C93F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19912F1-5221-A743-8859-1E885CBD1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0636D-86FB-7A4B-8127-E3B89BD2AB06}" type="datetimeFigureOut">
              <a:rPr lang="es-US" smtClean="0"/>
              <a:t>9/24/21</a:t>
            </a:fld>
            <a:endParaRPr lang="es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2AFB717-0E67-C142-9468-D8E96E51F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D5A115E-5753-0C48-A0CC-C89904BDE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0B3E7-E861-E54E-BF10-9104E08AE322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236236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7CAB8-F02B-F842-A3AC-564103394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F336C09-9628-2848-8E3A-6B311BB1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0636D-86FB-7A4B-8127-E3B89BD2AB06}" type="datetimeFigureOut">
              <a:rPr lang="es-US" smtClean="0"/>
              <a:t>9/24/21</a:t>
            </a:fld>
            <a:endParaRPr lang="es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25D3147-728C-3843-98D7-D3F702F33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42F37F-6D81-0A43-81FC-9D611F75D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0B3E7-E861-E54E-BF10-9104E08AE322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463380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1BA0392-F5D0-CA40-B048-51BBCA3A4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0636D-86FB-7A4B-8127-E3B89BD2AB06}" type="datetimeFigureOut">
              <a:rPr lang="es-US" smtClean="0"/>
              <a:t>9/24/21</a:t>
            </a:fld>
            <a:endParaRPr lang="es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D250737-6A37-6548-A8B1-B890A5FF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939030C-2ACD-164F-B788-D17D221B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0B3E7-E861-E54E-BF10-9104E08AE322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295786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1FCB72-CA7B-7B45-ACE5-A07DA4515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740843-B661-2446-A6E0-51BB75030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18FCCA-D81E-E64D-BED7-06F6D5F66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16689EF-D3B7-8145-8982-6BAF75C0C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0636D-86FB-7A4B-8127-E3B89BD2AB06}" type="datetimeFigureOut">
              <a:rPr lang="es-US" smtClean="0"/>
              <a:t>9/24/21</a:t>
            </a:fld>
            <a:endParaRPr lang="es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28AA9C1-D658-D747-9245-C40F8759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131671-C926-5746-B5DA-1D28E9B22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0B3E7-E861-E54E-BF10-9104E08AE322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388600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345CBC-8D67-4349-B07A-D3A4269D5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FB02B1E-331A-9046-B3F9-20DE2EDBA5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A134624-5B72-F04F-AA06-51A1ACC1A6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80D368-8D25-4E4B-B7CA-2D97C2489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0636D-86FB-7A4B-8127-E3B89BD2AB06}" type="datetimeFigureOut">
              <a:rPr lang="es-US" smtClean="0"/>
              <a:t>9/24/21</a:t>
            </a:fld>
            <a:endParaRPr lang="es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6A264C-345A-3F46-AF04-3B9D82684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3D63594-8982-7849-937B-DFC4C47C4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0B3E7-E861-E54E-BF10-9104E08AE322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319423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5DE996F-C37C-024D-8973-64FCF0AAF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577924-D62E-6343-B91F-56AC360B3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094006-D604-5A47-908D-D8B7598A52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0636D-86FB-7A4B-8127-E3B89BD2AB06}" type="datetimeFigureOut">
              <a:rPr lang="es-US" smtClean="0"/>
              <a:t>9/24/21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E13FB4-9DA9-0E4D-8C80-D0114118C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4967C0-9D75-9A47-8310-B405ED71C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0B3E7-E861-E54E-BF10-9104E08AE322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288024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9.gif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1.m4a"/><Relationship Id="rId7" Type="http://schemas.openxmlformats.org/officeDocument/2006/relationships/image" Target="../media/image10.wmf"/><Relationship Id="rId2" Type="http://schemas.microsoft.com/office/2007/relationships/media" Target="../media/media11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audio" Target="../media/media12.m4a"/><Relationship Id="rId7" Type="http://schemas.openxmlformats.org/officeDocument/2006/relationships/image" Target="../media/image11.wmf"/><Relationship Id="rId2" Type="http://schemas.microsoft.com/office/2007/relationships/media" Target="../media/media12.m4a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4.m4a"/><Relationship Id="rId7" Type="http://schemas.openxmlformats.org/officeDocument/2006/relationships/image" Target="../media/image13.wmf"/><Relationship Id="rId2" Type="http://schemas.microsoft.com/office/2007/relationships/media" Target="../media/media14.m4a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4.png"/><Relationship Id="rId5" Type="http://schemas.microsoft.com/office/2011/relationships/inkAction" Target="../ink/inkAction3.xml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5.png"/><Relationship Id="rId5" Type="http://schemas.microsoft.com/office/2011/relationships/inkAction" Target="../ink/inkAction4.xml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8.png"/><Relationship Id="rId5" Type="http://schemas.microsoft.com/office/2011/relationships/inkAction" Target="../ink/inkAction5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microsoft.com/office/2007/relationships/hdphoto" Target="../media/hdphoto2.wdp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1.png"/><Relationship Id="rId5" Type="http://schemas.microsoft.com/office/2011/relationships/inkAction" Target="../ink/inkAction6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microsoft.com/office/2011/relationships/inkAction" Target="../ink/inkAction7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9.png"/><Relationship Id="rId5" Type="http://schemas.microsoft.com/office/2011/relationships/inkAction" Target="../ink/inkAction8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.png"/><Relationship Id="rId5" Type="http://schemas.microsoft.com/office/2007/relationships/hdphoto" Target="../media/hdphoto3.wdp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5.png"/><Relationship Id="rId5" Type="http://schemas.microsoft.com/office/2011/relationships/inkAction" Target="../ink/inkAction9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7.png"/><Relationship Id="rId5" Type="http://schemas.microsoft.com/office/2011/relationships/inkAction" Target="../ink/inkAction10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9.png"/><Relationship Id="rId5" Type="http://schemas.microsoft.com/office/2011/relationships/inkAction" Target="../ink/inkAction11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image" Target="../media/image4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microsoft.com/office/2011/relationships/inkAction" Target="../ink/inkAction1.xml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1.png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1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microsoft.com/office/2011/relationships/inkAction" Target="../ink/inkAction13.xml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1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microsoft.com/office/2011/relationships/inkAction" Target="../ink/inkAction14.xml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6.m4a"/><Relationship Id="rId7" Type="http://schemas.openxmlformats.org/officeDocument/2006/relationships/image" Target="../media/image3.wmf"/><Relationship Id="rId2" Type="http://schemas.microsoft.com/office/2007/relationships/media" Target="../media/media6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audio" Target="../media/media8.m4a"/><Relationship Id="rId7" Type="http://schemas.openxmlformats.org/officeDocument/2006/relationships/image" Target="../media/image5.wmf"/><Relationship Id="rId2" Type="http://schemas.microsoft.com/office/2007/relationships/media" Target="../media/media8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6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9.m4a"/><Relationship Id="rId7" Type="http://schemas.openxmlformats.org/officeDocument/2006/relationships/oleObject" Target="../embeddings/oleObject4.bin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8.png"/><Relationship Id="rId4" Type="http://schemas.openxmlformats.org/officeDocument/2006/relationships/audio" Target="../media/media9.m4a"/><Relationship Id="rId9" Type="http://schemas.microsoft.com/office/2011/relationships/inkAction" Target="../ink/inkAction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53AC56-4983-0641-B1F0-3B541667E0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US" dirty="0"/>
              <a:t>Semiología de la mucosa oral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E558E05-C340-0B40-ADE4-AEF62B5309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US" dirty="0"/>
              <a:t>Dr. Benjamín Martínez R.</a:t>
            </a:r>
          </a:p>
          <a:p>
            <a:r>
              <a:rPr lang="es-US" dirty="0"/>
              <a:t>Patología Oral</a:t>
            </a:r>
          </a:p>
          <a:p>
            <a:r>
              <a:rPr lang="es-US" dirty="0"/>
              <a:t>Escuela de Odontología</a:t>
            </a:r>
          </a:p>
          <a:p>
            <a:r>
              <a:rPr lang="es-US" dirty="0"/>
              <a:t>Universidad Mayor – Santiago</a:t>
            </a:r>
          </a:p>
          <a:p>
            <a:r>
              <a:rPr lang="es-US" dirty="0"/>
              <a:t>Chile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E401D1-838E-8B41-9AC1-07AEE26682BD}"/>
              </a:ext>
            </a:extLst>
          </p:cNvPr>
          <p:cNvSpPr txBox="1"/>
          <p:nvPr/>
        </p:nvSpPr>
        <p:spPr>
          <a:xfrm>
            <a:off x="815926" y="647114"/>
            <a:ext cx="4474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dirty="0"/>
              <a:t>Sociedad Cubana de Ciencias Estomatológicas</a:t>
            </a:r>
          </a:p>
          <a:p>
            <a:r>
              <a:rPr lang="es-US" dirty="0" err="1"/>
              <a:t>Estomatovisión</a:t>
            </a:r>
            <a:r>
              <a:rPr lang="es-US" dirty="0"/>
              <a:t> Internacional 2021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D57553E-1CAA-9C4D-A49D-774A7657C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66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227"/>
    </mc:Choice>
    <mc:Fallback>
      <p:transition spd="slow" advTm="88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_tradnl">
                <a:latin typeface="Arial" charset="0"/>
              </a:rPr>
              <a:t>INTERCONSULTA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>
                <a:latin typeface="Arial" charset="0"/>
              </a:rPr>
              <a:t>Hallazgos</a:t>
            </a:r>
            <a:r>
              <a:rPr lang="es-ES_tradnl" sz="4000">
                <a:latin typeface="Arial" charset="0"/>
              </a:rPr>
              <a:t> </a:t>
            </a:r>
            <a:r>
              <a:rPr lang="es-ES_tradnl" sz="4000" b="1">
                <a:latin typeface="Arial" charset="0"/>
              </a:rPr>
              <a:t>S</a:t>
            </a:r>
            <a:r>
              <a:rPr lang="es-ES_tradnl">
                <a:latin typeface="Arial" charset="0"/>
              </a:rPr>
              <a:t>ubjetivos</a:t>
            </a:r>
          </a:p>
          <a:p>
            <a:r>
              <a:rPr lang="es-ES_tradnl">
                <a:latin typeface="Arial" charset="0"/>
              </a:rPr>
              <a:t>Hallazgos </a:t>
            </a:r>
            <a:r>
              <a:rPr lang="es-ES_tradnl" sz="4000" b="1">
                <a:latin typeface="Arial" charset="0"/>
              </a:rPr>
              <a:t>O</a:t>
            </a:r>
            <a:r>
              <a:rPr lang="es-ES_tradnl">
                <a:latin typeface="Arial" charset="0"/>
              </a:rPr>
              <a:t>bjetivos</a:t>
            </a:r>
          </a:p>
          <a:p>
            <a:r>
              <a:rPr lang="es-ES_tradnl" sz="4000" b="1">
                <a:latin typeface="Arial" charset="0"/>
              </a:rPr>
              <a:t>E</a:t>
            </a:r>
            <a:r>
              <a:rPr lang="es-ES_tradnl">
                <a:latin typeface="Arial" charset="0"/>
              </a:rPr>
              <a:t>volución</a:t>
            </a:r>
          </a:p>
          <a:p>
            <a:r>
              <a:rPr lang="es-ES_tradnl" sz="4000" b="1">
                <a:latin typeface="Arial" charset="0"/>
              </a:rPr>
              <a:t>P</a:t>
            </a:r>
            <a:r>
              <a:rPr lang="es-ES_tradnl">
                <a:latin typeface="Arial" charset="0"/>
              </a:rPr>
              <a:t>lan de resolución de problema</a:t>
            </a:r>
          </a:p>
          <a:p>
            <a:r>
              <a:rPr lang="es-ES_tradnl" sz="4000" b="1">
                <a:latin typeface="Arial" charset="0"/>
              </a:rPr>
              <a:t>N</a:t>
            </a:r>
            <a:r>
              <a:rPr lang="es-ES_tradnl">
                <a:latin typeface="Arial" charset="0"/>
              </a:rPr>
              <a:t>ombre, </a:t>
            </a:r>
            <a:r>
              <a:rPr lang="es-ES_tradnl" sz="4000" b="1">
                <a:latin typeface="Arial" charset="0"/>
              </a:rPr>
              <a:t>F</a:t>
            </a:r>
            <a:r>
              <a:rPr lang="es-ES_tradnl">
                <a:latin typeface="Arial" charset="0"/>
              </a:rPr>
              <a:t>irma, </a:t>
            </a:r>
            <a:r>
              <a:rPr lang="es-ES_tradnl" sz="4000" b="1">
                <a:latin typeface="Arial" charset="0"/>
              </a:rPr>
              <a:t>F</a:t>
            </a:r>
            <a:r>
              <a:rPr lang="es-ES_tradnl">
                <a:latin typeface="Arial" charset="0"/>
              </a:rPr>
              <a:t>echa</a:t>
            </a:r>
          </a:p>
          <a:p>
            <a:pPr algn="ctr">
              <a:buFontTx/>
              <a:buNone/>
            </a:pPr>
            <a:endParaRPr lang="es-ES_tradnl">
              <a:latin typeface="Arial" charset="0"/>
            </a:endParaRPr>
          </a:p>
        </p:txBody>
      </p:sp>
      <p:pic>
        <p:nvPicPr>
          <p:cNvPr id="36869" name="Picture 6" descr="j0178186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77150" y="0"/>
            <a:ext cx="29908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522165-6C6E-9242-8B7D-2C25A8D61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54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793"/>
    </mc:Choice>
    <mc:Fallback>
      <p:transition spd="slow" advTm="104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609600"/>
            <a:ext cx="7772400" cy="1143000"/>
          </a:xfrm>
        </p:spPr>
        <p:txBody>
          <a:bodyPr/>
          <a:lstStyle/>
          <a:p>
            <a:r>
              <a:rPr lang="es-ES_tradnl">
                <a:latin typeface="Arial" charset="0"/>
              </a:rPr>
              <a:t>Signos Vitales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s-ES_tradnl">
                <a:latin typeface="Arial" charset="0"/>
              </a:rPr>
              <a:t>Presión</a:t>
            </a:r>
          </a:p>
          <a:p>
            <a:r>
              <a:rPr lang="es-ES_tradnl">
                <a:latin typeface="Arial" charset="0"/>
              </a:rPr>
              <a:t>Pulso</a:t>
            </a:r>
          </a:p>
          <a:p>
            <a:r>
              <a:rPr lang="es-ES_tradnl">
                <a:latin typeface="Arial" charset="0"/>
              </a:rPr>
              <a:t>Temperatura</a:t>
            </a:r>
          </a:p>
          <a:p>
            <a:endParaRPr lang="es-ES_tradnl">
              <a:latin typeface="Arial" charset="0"/>
            </a:endParaRPr>
          </a:p>
        </p:txBody>
      </p:sp>
      <p:sp>
        <p:nvSpPr>
          <p:cNvPr id="4101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_tradnl">
                <a:latin typeface="Arial" charset="0"/>
              </a:rPr>
              <a:t>Respiración</a:t>
            </a:r>
          </a:p>
          <a:p>
            <a:r>
              <a:rPr lang="es-ES_tradnl">
                <a:latin typeface="Arial" charset="0"/>
              </a:rPr>
              <a:t>Peso / estatura</a:t>
            </a:r>
            <a:endParaRPr lang="en-US">
              <a:latin typeface="Arial" charset="0"/>
            </a:endParaRPr>
          </a:p>
        </p:txBody>
      </p:sp>
      <p:graphicFrame>
        <p:nvGraphicFramePr>
          <p:cNvPr id="4098" name="Object 5"/>
          <p:cNvGraphicFramePr>
            <a:graphicFrameLocks noChangeAspect="1"/>
          </p:cNvGraphicFramePr>
          <p:nvPr/>
        </p:nvGraphicFramePr>
        <p:xfrm>
          <a:off x="4876800" y="4437064"/>
          <a:ext cx="2057400" cy="193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ClipArt" r:id="rId6" imgW="1427760" imgH="1342080" progId="">
                  <p:embed/>
                </p:oleObj>
              </mc:Choice>
              <mc:Fallback>
                <p:oleObj name="ClipArt" r:id="rId6" imgW="1427760" imgH="1342080" progId="">
                  <p:embed/>
                  <p:pic>
                    <p:nvPicPr>
                      <p:cNvPr id="409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4437064"/>
                        <a:ext cx="2057400" cy="1933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D3F1492-6824-C34F-87BE-8BE2936A66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59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25"/>
    </mc:Choice>
    <mc:Fallback>
      <p:transition spd="slow" advTm="54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>
                <a:latin typeface="Arial" charset="0"/>
              </a:rPr>
              <a:t>Examen extraoral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>
                <a:latin typeface="Arial" charset="0"/>
              </a:rPr>
              <a:t>Examen de:</a:t>
            </a:r>
          </a:p>
          <a:p>
            <a:pPr lvl="1"/>
            <a:r>
              <a:rPr lang="es-ES_tradnl">
                <a:latin typeface="Arial" charset="0"/>
              </a:rPr>
              <a:t>Cabeza</a:t>
            </a:r>
          </a:p>
          <a:p>
            <a:pPr lvl="1"/>
            <a:r>
              <a:rPr lang="es-ES_tradnl">
                <a:latin typeface="Arial" charset="0"/>
              </a:rPr>
              <a:t>Cuello</a:t>
            </a:r>
          </a:p>
          <a:p>
            <a:pPr lvl="1"/>
            <a:r>
              <a:rPr lang="es-ES_tradnl">
                <a:latin typeface="Arial" charset="0"/>
              </a:rPr>
              <a:t>Partes visibles de la piel.</a:t>
            </a:r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1752600" y="5086350"/>
          <a:ext cx="3848100" cy="177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Imagen" r:id="rId6" imgW="5447880" imgH="2506320" progId="">
                  <p:embed/>
                </p:oleObj>
              </mc:Choice>
              <mc:Fallback>
                <p:oleObj name="Imagen" r:id="rId6" imgW="5447880" imgH="2506320" progId="">
                  <p:embed/>
                  <p:pic>
                    <p:nvPicPr>
                      <p:cNvPr id="921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5086350"/>
                        <a:ext cx="3848100" cy="177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5"/>
          <p:cNvGraphicFramePr>
            <a:graphicFrameLocks noChangeAspect="1"/>
          </p:cNvGraphicFramePr>
          <p:nvPr/>
        </p:nvGraphicFramePr>
        <p:xfrm>
          <a:off x="7991476" y="3048000"/>
          <a:ext cx="2676525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Imagen" r:id="rId8" imgW="3848040" imgH="5478120" progId="">
                  <p:embed/>
                </p:oleObj>
              </mc:Choice>
              <mc:Fallback>
                <p:oleObj name="Imagen" r:id="rId8" imgW="3848040" imgH="5478120" progId="">
                  <p:embed/>
                  <p:pic>
                    <p:nvPicPr>
                      <p:cNvPr id="921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1476" y="3048000"/>
                        <a:ext cx="2676525" cy="381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685561F-FE4B-CC46-93B8-81797FF4A0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86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5"/>
    </mc:Choice>
    <mc:Fallback>
      <p:transition spd="slow" advTm="5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>
                <a:latin typeface="Arial" charset="0"/>
              </a:rPr>
              <a:t>Examen de la cabeza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s-ES_tradnl">
                <a:latin typeface="Arial" charset="0"/>
              </a:rPr>
              <a:t>Forma, tamaño.</a:t>
            </a:r>
          </a:p>
          <a:p>
            <a:r>
              <a:rPr lang="es-ES_tradnl">
                <a:latin typeface="Arial" charset="0"/>
              </a:rPr>
              <a:t>Ojos</a:t>
            </a:r>
          </a:p>
          <a:p>
            <a:r>
              <a:rPr lang="es-ES_tradnl">
                <a:latin typeface="Arial" charset="0"/>
              </a:rPr>
              <a:t>Nariz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_tradnl">
                <a:latin typeface="Arial" charset="0"/>
              </a:rPr>
              <a:t>Oídos</a:t>
            </a:r>
          </a:p>
          <a:p>
            <a:r>
              <a:rPr lang="es-ES_tradnl">
                <a:latin typeface="Arial" charset="0"/>
              </a:rPr>
              <a:t>Cuero cabelludo</a:t>
            </a:r>
          </a:p>
          <a:p>
            <a:r>
              <a:rPr lang="es-ES_tradnl">
                <a:latin typeface="Arial" charset="0"/>
              </a:rPr>
              <a:t>Boca</a:t>
            </a:r>
          </a:p>
          <a:p>
            <a:r>
              <a:rPr lang="es-ES_tradnl">
                <a:latin typeface="Arial" charset="0"/>
              </a:rPr>
              <a:t>Piel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629D063-5C50-1F4B-8C1D-68834ACA8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67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98"/>
    </mc:Choice>
    <mc:Fallback>
      <p:transition spd="slow" advTm="28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>
                <a:latin typeface="Arial" charset="0"/>
              </a:rPr>
              <a:t>Facies</a:t>
            </a:r>
          </a:p>
        </p:txBody>
      </p:sp>
      <p:sp>
        <p:nvSpPr>
          <p:cNvPr id="1229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>
                <a:latin typeface="Arial" charset="0"/>
              </a:rPr>
              <a:t>Estado anímico</a:t>
            </a:r>
          </a:p>
          <a:p>
            <a:r>
              <a:rPr lang="es-ES_tradnl" dirty="0">
                <a:latin typeface="Arial" charset="0"/>
              </a:rPr>
              <a:t>Posibles intoxicaciones</a:t>
            </a:r>
          </a:p>
          <a:p>
            <a:r>
              <a:rPr lang="es-ES_tradnl" dirty="0">
                <a:latin typeface="Arial" charset="0"/>
              </a:rPr>
              <a:t>Enfermedades:</a:t>
            </a:r>
          </a:p>
          <a:p>
            <a:pPr lvl="1"/>
            <a:r>
              <a:rPr lang="es-ES_tradnl" dirty="0">
                <a:latin typeface="Arial" charset="0"/>
              </a:rPr>
              <a:t>Addison			Cushing</a:t>
            </a:r>
          </a:p>
          <a:p>
            <a:pPr lvl="1"/>
            <a:r>
              <a:rPr lang="es-ES_tradnl" dirty="0">
                <a:latin typeface="Arial" charset="0"/>
              </a:rPr>
              <a:t>Acromegalia		Esclerodermia</a:t>
            </a:r>
          </a:p>
          <a:p>
            <a:pPr lvl="1"/>
            <a:r>
              <a:rPr lang="es-ES_tradnl" dirty="0">
                <a:latin typeface="Arial" charset="0"/>
              </a:rPr>
              <a:t>Estenosis mitral	Lupus Eritematoso</a:t>
            </a:r>
          </a:p>
          <a:p>
            <a:pPr lvl="1"/>
            <a:r>
              <a:rPr lang="es-ES_tradnl" dirty="0">
                <a:latin typeface="Arial" charset="0"/>
              </a:rPr>
              <a:t>S. Down		Hipertiroidismo</a:t>
            </a:r>
          </a:p>
        </p:txBody>
      </p:sp>
      <p:graphicFrame>
        <p:nvGraphicFramePr>
          <p:cNvPr id="12290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9247732"/>
              </p:ext>
            </p:extLst>
          </p:nvPr>
        </p:nvGraphicFramePr>
        <p:xfrm>
          <a:off x="10482944" y="195943"/>
          <a:ext cx="1408113" cy="216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ClipArt" r:id="rId6" imgW="1409040" imgH="2161440" progId="">
                  <p:embed/>
                </p:oleObj>
              </mc:Choice>
              <mc:Fallback>
                <p:oleObj name="ClipArt" r:id="rId6" imgW="1409040" imgH="2161440" progId="">
                  <p:embed/>
                  <p:pic>
                    <p:nvPicPr>
                      <p:cNvPr id="1229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82944" y="195943"/>
                        <a:ext cx="1408113" cy="216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B32661-4429-A042-ABE0-F5EBB4EEC8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66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05"/>
    </mc:Choice>
    <mc:Fallback>
      <p:transition spd="slow" advTm="51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>
                <a:latin typeface="Arial" charset="0"/>
              </a:rPr>
              <a:t>Facies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>
                <a:latin typeface="Arial" charset="0"/>
              </a:rPr>
              <a:t>Febril: sudorosa, mejillas rosadas</a:t>
            </a:r>
          </a:p>
          <a:p>
            <a:endParaRPr lang="es-ES_tradnl">
              <a:latin typeface="Arial" charset="0"/>
            </a:endParaRPr>
          </a:p>
          <a:p>
            <a:r>
              <a:rPr lang="es-ES_tradnl">
                <a:latin typeface="Arial" charset="0"/>
              </a:rPr>
              <a:t>Caquéctica: muy flaca, piel palida</a:t>
            </a:r>
          </a:p>
          <a:p>
            <a:endParaRPr lang="es-ES_tradnl">
              <a:latin typeface="Arial" charset="0"/>
            </a:endParaRPr>
          </a:p>
          <a:p>
            <a:r>
              <a:rPr lang="es-ES_tradnl">
                <a:latin typeface="Arial" charset="0"/>
              </a:rPr>
              <a:t>Adenoídea: boca entreabierta.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D14A599-F34D-664D-B169-1C099E612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75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11"/>
    </mc:Choice>
    <mc:Fallback>
      <p:transition spd="slow" advTm="36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r>
              <a:rPr lang="es-ES_tradnl">
                <a:latin typeface="Arial" charset="0"/>
              </a:rPr>
              <a:t>Examen Intraoral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51857" y="1825625"/>
            <a:ext cx="3810000" cy="4114800"/>
          </a:xfrm>
        </p:spPr>
        <p:txBody>
          <a:bodyPr/>
          <a:lstStyle/>
          <a:p>
            <a:r>
              <a:rPr lang="es-ES_tradnl" sz="2400" dirty="0">
                <a:latin typeface="Arial" charset="0"/>
              </a:rPr>
              <a:t>Tejidos Blandos</a:t>
            </a:r>
          </a:p>
          <a:p>
            <a:pPr lvl="1"/>
            <a:r>
              <a:rPr lang="es-ES_tradnl" sz="2000" dirty="0">
                <a:latin typeface="Arial" charset="0"/>
              </a:rPr>
              <a:t>Mucosa bucal</a:t>
            </a:r>
          </a:p>
          <a:p>
            <a:pPr lvl="1"/>
            <a:r>
              <a:rPr lang="es-ES_tradnl" sz="2000" dirty="0">
                <a:latin typeface="Arial" charset="0"/>
              </a:rPr>
              <a:t>Mucosa labial</a:t>
            </a:r>
          </a:p>
          <a:p>
            <a:pPr lvl="1"/>
            <a:r>
              <a:rPr lang="es-ES_tradnl" sz="2000" dirty="0">
                <a:latin typeface="Arial" charset="0"/>
              </a:rPr>
              <a:t>Fondo Vestíbulos</a:t>
            </a:r>
          </a:p>
          <a:p>
            <a:pPr lvl="1"/>
            <a:r>
              <a:rPr lang="es-ES_tradnl" sz="2000" dirty="0">
                <a:latin typeface="Arial" charset="0"/>
              </a:rPr>
              <a:t>Dorso lengua</a:t>
            </a:r>
          </a:p>
          <a:p>
            <a:pPr lvl="1"/>
            <a:r>
              <a:rPr lang="es-ES_tradnl" sz="2000" dirty="0">
                <a:latin typeface="Arial" charset="0"/>
              </a:rPr>
              <a:t>Bordes lengua</a:t>
            </a:r>
          </a:p>
          <a:p>
            <a:pPr lvl="1"/>
            <a:r>
              <a:rPr lang="es-ES_tradnl" sz="2000" dirty="0">
                <a:latin typeface="Arial" charset="0"/>
              </a:rPr>
              <a:t>Cara ventral lengua</a:t>
            </a:r>
          </a:p>
          <a:p>
            <a:pPr lvl="1"/>
            <a:r>
              <a:rPr lang="es-ES_tradnl" sz="2000" dirty="0">
                <a:latin typeface="Arial" charset="0"/>
              </a:rPr>
              <a:t>Piso de boca</a:t>
            </a:r>
          </a:p>
          <a:p>
            <a:pPr lvl="1"/>
            <a:r>
              <a:rPr lang="es-ES_tradnl" sz="2000" dirty="0">
                <a:latin typeface="Arial" charset="0"/>
              </a:rPr>
              <a:t>Encías (</a:t>
            </a:r>
            <a:r>
              <a:rPr lang="es-ES_tradnl" sz="2000" dirty="0" err="1">
                <a:latin typeface="Arial" charset="0"/>
              </a:rPr>
              <a:t>Vest</a:t>
            </a:r>
            <a:r>
              <a:rPr lang="es-ES_tradnl" sz="2000" dirty="0">
                <a:latin typeface="Arial" charset="0"/>
              </a:rPr>
              <a:t> y lingual)</a:t>
            </a:r>
          </a:p>
          <a:p>
            <a:pPr lvl="1"/>
            <a:r>
              <a:rPr lang="es-ES_tradnl" sz="2000" dirty="0">
                <a:latin typeface="Arial" charset="0"/>
              </a:rPr>
              <a:t>Paladar duro y blando</a:t>
            </a:r>
          </a:p>
          <a:p>
            <a:pPr lvl="1"/>
            <a:r>
              <a:rPr lang="es-ES_tradnl" sz="2000" dirty="0" err="1">
                <a:latin typeface="Arial" charset="0"/>
              </a:rPr>
              <a:t>Orofaringe</a:t>
            </a:r>
            <a:endParaRPr lang="es-ES_tradnl" sz="2000" dirty="0">
              <a:latin typeface="Arial" charset="0"/>
            </a:endParaRP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_tradnl">
                <a:latin typeface="Arial" charset="0"/>
              </a:rPr>
              <a:t>Tejidos duros</a:t>
            </a:r>
          </a:p>
          <a:p>
            <a:pPr lvl="1"/>
            <a:r>
              <a:rPr lang="es-ES_tradnl">
                <a:latin typeface="Arial" charset="0"/>
              </a:rPr>
              <a:t>Dientes</a:t>
            </a:r>
          </a:p>
          <a:p>
            <a:pPr lvl="1"/>
            <a:r>
              <a:rPr lang="es-ES_tradnl">
                <a:latin typeface="Arial" charset="0"/>
              </a:rPr>
              <a:t>Maxilar</a:t>
            </a:r>
          </a:p>
          <a:p>
            <a:pPr lvl="1"/>
            <a:r>
              <a:rPr lang="es-ES_tradnl">
                <a:latin typeface="Arial" charset="0"/>
              </a:rPr>
              <a:t>Mandíbula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9B0839B-EEF5-2F4E-96C1-2E633AF0DB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5401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501"/>
    </mc:Choice>
    <mc:Fallback>
      <p:transition spd="slow" advTm="84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315" grpId="0" build="p" autoUpdateAnimBg="0"/>
      <p:bldP spid="13316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latin typeface="Arial" pitchFamily="34" charset="0"/>
                <a:cs typeface="Arial" pitchFamily="34" charset="0"/>
              </a:rPr>
              <a:t>Etapas en el </a:t>
            </a:r>
            <a:r>
              <a:rPr lang="es-CL" dirty="0" err="1">
                <a:latin typeface="Arial" pitchFamily="34" charset="0"/>
                <a:cs typeface="Arial" pitchFamily="34" charset="0"/>
              </a:rPr>
              <a:t>dx</a:t>
            </a:r>
            <a:r>
              <a:rPr lang="es-CL" dirty="0">
                <a:latin typeface="Arial" pitchFamily="34" charset="0"/>
                <a:cs typeface="Arial" pitchFamily="34" charset="0"/>
              </a:rPr>
              <a:t> de las lesiones orales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2209800" y="2171720"/>
            <a:ext cx="7772400" cy="4114800"/>
          </a:xfrm>
        </p:spPr>
        <p:txBody>
          <a:bodyPr/>
          <a:lstStyle/>
          <a:p>
            <a:r>
              <a:rPr lang="es-CL" dirty="0">
                <a:latin typeface="Arial" pitchFamily="34" charset="0"/>
                <a:cs typeface="Arial" pitchFamily="34" charset="0"/>
              </a:rPr>
              <a:t>Reconocimiento de tejido alterado</a:t>
            </a:r>
          </a:p>
          <a:p>
            <a:r>
              <a:rPr lang="es-CL" dirty="0">
                <a:latin typeface="Arial" pitchFamily="34" charset="0"/>
                <a:cs typeface="Arial" pitchFamily="34" charset="0"/>
              </a:rPr>
              <a:t>Generar </a:t>
            </a:r>
            <a:r>
              <a:rPr lang="es-CL" dirty="0" err="1">
                <a:latin typeface="Arial" pitchFamily="34" charset="0"/>
                <a:cs typeface="Arial" pitchFamily="34" charset="0"/>
              </a:rPr>
              <a:t>dx</a:t>
            </a:r>
            <a:r>
              <a:rPr lang="es-CL" dirty="0">
                <a:latin typeface="Arial" pitchFamily="34" charset="0"/>
                <a:cs typeface="Arial" pitchFamily="34" charset="0"/>
              </a:rPr>
              <a:t> diferencial</a:t>
            </a:r>
          </a:p>
          <a:p>
            <a:r>
              <a:rPr lang="es-CL" dirty="0">
                <a:latin typeface="Arial" pitchFamily="34" charset="0"/>
                <a:cs typeface="Arial" pitchFamily="34" charset="0"/>
              </a:rPr>
              <a:t>Establecer procedimiento para </a:t>
            </a:r>
            <a:r>
              <a:rPr lang="es-CL" dirty="0" err="1">
                <a:latin typeface="Arial" pitchFamily="34" charset="0"/>
                <a:cs typeface="Arial" pitchFamily="34" charset="0"/>
              </a:rPr>
              <a:t>dx</a:t>
            </a:r>
            <a:r>
              <a:rPr lang="es-CL" dirty="0">
                <a:latin typeface="Arial" pitchFamily="34" charset="0"/>
                <a:cs typeface="Arial" pitchFamily="34" charset="0"/>
              </a:rPr>
              <a:t> definitivo</a:t>
            </a:r>
          </a:p>
          <a:p>
            <a:r>
              <a:rPr lang="es-CL" dirty="0">
                <a:latin typeface="Arial" pitchFamily="34" charset="0"/>
                <a:cs typeface="Arial" pitchFamily="34" charset="0"/>
              </a:rPr>
              <a:t>Recomendar tratamiento</a:t>
            </a:r>
          </a:p>
          <a:p>
            <a:r>
              <a:rPr lang="es-CL" dirty="0">
                <a:latin typeface="Arial" pitchFamily="34" charset="0"/>
                <a:cs typeface="Arial" pitchFamily="34" charset="0"/>
              </a:rPr>
              <a:t>Control  / Evolución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D2E3699C-0475-4847-B7DC-703B42CD40D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714040" y="2894760"/>
              <a:ext cx="5727600" cy="193392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D2E3699C-0475-4847-B7DC-703B42CD40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04680" y="2885400"/>
                <a:ext cx="5746320" cy="19526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5E4EAA2-41FA-354F-9529-425D4651FB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59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22"/>
    </mc:Choice>
    <mc:Fallback>
      <p:transition spd="slow" advTm="79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latin typeface="Arial" pitchFamily="34" charset="0"/>
                <a:cs typeface="Arial" pitchFamily="34" charset="0"/>
              </a:rPr>
              <a:t>Reconocimiento de tejido alterado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L" dirty="0">
                <a:latin typeface="Arial" pitchFamily="34" charset="0"/>
                <a:cs typeface="Arial" pitchFamily="34" charset="0"/>
              </a:rPr>
              <a:t>Anatomía </a:t>
            </a:r>
          </a:p>
          <a:p>
            <a:r>
              <a:rPr lang="es-CL" dirty="0">
                <a:latin typeface="Arial" pitchFamily="34" charset="0"/>
                <a:cs typeface="Arial" pitchFamily="34" charset="0"/>
              </a:rPr>
              <a:t>Historia de la condición</a:t>
            </a:r>
          </a:p>
          <a:p>
            <a:r>
              <a:rPr lang="es-CL" dirty="0">
                <a:latin typeface="Arial" pitchFamily="34" charset="0"/>
                <a:cs typeface="Arial" pitchFamily="34" charset="0"/>
              </a:rPr>
              <a:t>Observación de parámetros de la lesión</a:t>
            </a:r>
          </a:p>
          <a:p>
            <a:pPr lvl="1"/>
            <a:r>
              <a:rPr lang="es-CL" dirty="0">
                <a:latin typeface="Arial" pitchFamily="34" charset="0"/>
                <a:cs typeface="Arial" pitchFamily="34" charset="0"/>
              </a:rPr>
              <a:t>Localización</a:t>
            </a:r>
          </a:p>
          <a:p>
            <a:pPr lvl="1"/>
            <a:r>
              <a:rPr lang="es-CL" dirty="0">
                <a:latin typeface="Arial" pitchFamily="34" charset="0"/>
                <a:cs typeface="Arial" pitchFamily="34" charset="0"/>
              </a:rPr>
              <a:t>Color</a:t>
            </a:r>
          </a:p>
          <a:p>
            <a:pPr lvl="1"/>
            <a:r>
              <a:rPr lang="es-CL" dirty="0">
                <a:latin typeface="Arial" pitchFamily="34" charset="0"/>
                <a:cs typeface="Arial" pitchFamily="34" charset="0"/>
              </a:rPr>
              <a:t>Tamaño</a:t>
            </a:r>
          </a:p>
          <a:p>
            <a:pPr lvl="1"/>
            <a:r>
              <a:rPr lang="es-CL" dirty="0">
                <a:latin typeface="Arial" pitchFamily="34" charset="0"/>
                <a:cs typeface="Arial" pitchFamily="34" charset="0"/>
              </a:rPr>
              <a:t>Forma</a:t>
            </a:r>
          </a:p>
          <a:p>
            <a:pPr lvl="1"/>
            <a:r>
              <a:rPr lang="es-CL" dirty="0">
                <a:latin typeface="Arial" pitchFamily="34" charset="0"/>
                <a:cs typeface="Arial" pitchFamily="34" charset="0"/>
              </a:rPr>
              <a:t>Consistencia </a:t>
            </a:r>
          </a:p>
          <a:p>
            <a:pPr lvl="1"/>
            <a:r>
              <a:rPr lang="es-CL" dirty="0">
                <a:latin typeface="Arial" pitchFamily="34" charset="0"/>
                <a:cs typeface="Arial" pitchFamily="34" charset="0"/>
              </a:rPr>
              <a:t>Forma de crecimiento</a:t>
            </a:r>
          </a:p>
          <a:p>
            <a:pPr lvl="1"/>
            <a:endParaRPr lang="es-CL" dirty="0"/>
          </a:p>
          <a:p>
            <a:pPr lvl="1">
              <a:buNone/>
            </a:pPr>
            <a:r>
              <a:rPr lang="es-CL" dirty="0"/>
              <a:t>	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8DB08D2B-D9A4-A448-8A41-C4734144C63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24320" y="2702520"/>
              <a:ext cx="3259080" cy="929880"/>
            </p14:xfrm>
          </p:contentPart>
        </mc:Choice>
        <mc:Fallback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8DB08D2B-D9A4-A448-8A41-C4734144C63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14960" y="2693160"/>
                <a:ext cx="3277800" cy="9486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4532EE9-B583-A740-BB02-30E8BD9449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0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79"/>
    </mc:Choice>
    <mc:Fallback>
      <p:transition spd="slow" advTm="40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207568" y="0"/>
            <a:ext cx="7772400" cy="1143000"/>
          </a:xfrm>
        </p:spPr>
        <p:txBody>
          <a:bodyPr/>
          <a:lstStyle/>
          <a:p>
            <a:r>
              <a:rPr lang="es-ES" dirty="0"/>
              <a:t>Cara interna labio inferior / </a:t>
            </a:r>
            <a:r>
              <a:rPr lang="es-ES" dirty="0" err="1"/>
              <a:t>sup</a:t>
            </a:r>
            <a:endParaRPr lang="es-ES" dirty="0"/>
          </a:p>
        </p:txBody>
      </p:sp>
      <p:pic>
        <p:nvPicPr>
          <p:cNvPr id="5" name="Imagen 4" descr="LABIO_INF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484784"/>
            <a:ext cx="8136904" cy="506296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68C8DF-80EC-6B45-B764-F225BE392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40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17"/>
    </mc:Choice>
    <mc:Fallback>
      <p:transition spd="slow" advTm="14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1F9708-0DFD-9E49-9D33-7D0998D82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S" dirty="0"/>
              <a:t>Algunos conceptos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B66958-73E8-1A48-B3DB-9E163356A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US" dirty="0"/>
              <a:t>Semiología: estudio de signos y síntomas</a:t>
            </a:r>
          </a:p>
          <a:p>
            <a:r>
              <a:rPr lang="es-US" dirty="0"/>
              <a:t>Diagnóstico</a:t>
            </a:r>
          </a:p>
          <a:p>
            <a:r>
              <a:rPr lang="es-US" dirty="0"/>
              <a:t>Etiología</a:t>
            </a:r>
          </a:p>
          <a:p>
            <a:r>
              <a:rPr lang="es-US" dirty="0"/>
              <a:t>Pronóstico</a:t>
            </a:r>
          </a:p>
          <a:p>
            <a:endParaRPr lang="es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C96B284-DAE0-254E-94D2-6180077C9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1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800"/>
    </mc:Choice>
    <mc:Fallback>
      <p:transition spd="slow" advTm="136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 descr="DSC_8199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3" t="23265" r="3866" b="14386"/>
          <a:stretch/>
        </p:blipFill>
        <p:spPr>
          <a:xfrm>
            <a:off x="1524000" y="1124744"/>
            <a:ext cx="9144000" cy="491955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2066DFB1-5403-0349-9CBE-DC2CB326AE6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323160" y="3535560"/>
              <a:ext cx="1966320" cy="1293120"/>
            </p14:xfrm>
          </p:contentPart>
        </mc:Choice>
        <mc:Fallback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2066DFB1-5403-0349-9CBE-DC2CB326AE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3800" y="3526200"/>
                <a:ext cx="1985040" cy="13118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011044C-4F67-B94A-97FC-9687B109D1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74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41"/>
    </mc:Choice>
    <mc:Fallback>
      <p:transition spd="slow" advTm="20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3" name="Imagen 2" descr="DSC_8304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31" t="22180" r="17096" b="12230"/>
          <a:stretch/>
        </p:blipFill>
        <p:spPr>
          <a:xfrm>
            <a:off x="1393337" y="764704"/>
            <a:ext cx="9305143" cy="561662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516F1F2-2520-B24D-8CAE-F0DFD57F1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4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14"/>
    </mc:Choice>
    <mc:Fallback>
      <p:transition spd="slow" advTm="9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 descr="DSC_821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0" t="14963" r="16255" b="23567"/>
          <a:stretch/>
        </p:blipFill>
        <p:spPr>
          <a:xfrm>
            <a:off x="1127449" y="620688"/>
            <a:ext cx="10206053" cy="609329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0E6D6724-275D-0244-A733-3002AF5BC0E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622320" y="3129840"/>
              <a:ext cx="3772440" cy="1591920"/>
            </p14:xfrm>
          </p:contentPart>
        </mc:Choice>
        <mc:Fallback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0E6D6724-275D-0244-A733-3002AF5BC0E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12960" y="3120480"/>
                <a:ext cx="3791160" cy="16106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0AFA10F-8348-6142-9C46-294B29BE0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68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35"/>
    </mc:Choice>
    <mc:Fallback>
      <p:transition spd="slow" advTm="13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2987824" cy="1143000"/>
          </a:xfrm>
        </p:spPr>
        <p:txBody>
          <a:bodyPr>
            <a:normAutofit fontScale="90000"/>
          </a:bodyPr>
          <a:lstStyle/>
          <a:p>
            <a:r>
              <a:rPr lang="es-ES" dirty="0"/>
              <a:t>Cara </a:t>
            </a:r>
            <a:r>
              <a:rPr lang="es-ES" dirty="0" err="1"/>
              <a:t>int</a:t>
            </a:r>
            <a:r>
              <a:rPr lang="es-ES" dirty="0"/>
              <a:t> mejilla</a:t>
            </a:r>
          </a:p>
        </p:txBody>
      </p:sp>
      <p:pic>
        <p:nvPicPr>
          <p:cNvPr id="3" name="Imagen 2" descr="DSCN270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8180" r="32575" b="27698"/>
          <a:stretch/>
        </p:blipFill>
        <p:spPr>
          <a:xfrm>
            <a:off x="4191052" y="0"/>
            <a:ext cx="6476949" cy="692178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A9877B9-379B-B549-B8F0-071A26A7D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47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48"/>
    </mc:Choice>
    <mc:Fallback>
      <p:transition spd="slow" advTm="23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 descr="DSC_818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1" t="743" r="35423" b="6751"/>
          <a:stretch/>
        </p:blipFill>
        <p:spPr>
          <a:xfrm rot="5400000">
            <a:off x="2741807" y="-462230"/>
            <a:ext cx="6798163" cy="772262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59CE4EA-87DB-9847-88E8-CAADA218B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72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6"/>
    </mc:Choice>
    <mc:Fallback>
      <p:transition spd="slow" advTm="7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" dirty="0"/>
              <a:t>Dorso lingual</a:t>
            </a:r>
          </a:p>
        </p:txBody>
      </p:sp>
      <p:pic>
        <p:nvPicPr>
          <p:cNvPr id="3" name="Imagen 2" descr="DSCN270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0" t="15479" r="2275" b="9313"/>
          <a:stretch/>
        </p:blipFill>
        <p:spPr>
          <a:xfrm rot="5400000">
            <a:off x="670702" y="1517330"/>
            <a:ext cx="6165305" cy="4458708"/>
          </a:xfrm>
          <a:prstGeom prst="rect">
            <a:avLst/>
          </a:prstGeom>
        </p:spPr>
      </p:pic>
      <p:pic>
        <p:nvPicPr>
          <p:cNvPr id="4" name="Imagen 3" descr="DSC_830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492896"/>
            <a:ext cx="4306486" cy="286027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01ED2CA6-5BBA-394E-807E-3C3240362AA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754880" y="907920"/>
              <a:ext cx="4926600" cy="4166640"/>
            </p14:xfrm>
          </p:contentPart>
        </mc:Choice>
        <mc:Fallback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01ED2CA6-5BBA-394E-807E-3C3240362A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45520" y="898560"/>
                <a:ext cx="4945320" cy="41853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6B473FA-A432-C943-AE2C-406FCC8D0A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09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78"/>
    </mc:Choice>
    <mc:Fallback>
      <p:transition spd="slow" advTm="32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 descr="DSC_796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12" y="216024"/>
            <a:ext cx="10041508" cy="666936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C412935-ECC0-A342-B46E-058A9F433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15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53"/>
    </mc:Choice>
    <mc:Fallback>
      <p:transition spd="slow" advTm="19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 descr="DSC_8299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1" t="1021" r="9310" b="8991"/>
          <a:stretch/>
        </p:blipFill>
        <p:spPr>
          <a:xfrm>
            <a:off x="1524000" y="-387424"/>
            <a:ext cx="9144000" cy="723496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E7D496E8-3349-F24C-8BFD-FD77DD3524B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671200" y="2275200"/>
              <a:ext cx="1079640" cy="1293120"/>
            </p14:xfrm>
          </p:contentPart>
        </mc:Choice>
        <mc:Fallback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E7D496E8-3349-F24C-8BFD-FD77DD3524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61840" y="2265840"/>
                <a:ext cx="1098360" cy="13118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C47E3D6-653E-D34C-9E27-ACA90D71A6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05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02"/>
    </mc:Choice>
    <mc:Fallback>
      <p:transition spd="slow" advTm="16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79576" y="9854"/>
            <a:ext cx="7772400" cy="1143000"/>
          </a:xfrm>
        </p:spPr>
        <p:txBody>
          <a:bodyPr/>
          <a:lstStyle/>
          <a:p>
            <a:r>
              <a:rPr lang="es-ES" dirty="0"/>
              <a:t>Borde de lengua</a:t>
            </a:r>
          </a:p>
        </p:txBody>
      </p:sp>
      <p:pic>
        <p:nvPicPr>
          <p:cNvPr id="3" name="Imagen 2" descr="DSCN270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t="13936" r="6375" b="19065"/>
          <a:stretch/>
        </p:blipFill>
        <p:spPr>
          <a:xfrm>
            <a:off x="1545358" y="1556792"/>
            <a:ext cx="9375178" cy="590124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EFE3430-0ED1-AE42-A177-32986002E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99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15"/>
    </mc:Choice>
    <mc:Fallback>
      <p:transition spd="slow" advTm="15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 descr="DSC_027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0"/>
            <a:ext cx="10287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57E5E3-2607-614E-A0F0-DF89674FD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35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20"/>
    </mc:Choice>
    <mc:Fallback>
      <p:transition spd="slow" advTm="21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4346A1A-8013-FB49-88F6-7BF3CFD9C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S" dirty="0"/>
              <a:t>Semiología de la mucosa 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AB659B3-6C9B-7F48-89DA-47E27BE723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US" dirty="0"/>
              <a:t>Signos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D5FE1CE-E843-F244-BC27-B401F0B00F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US" dirty="0"/>
              <a:t>Fiebre</a:t>
            </a:r>
          </a:p>
          <a:p>
            <a:r>
              <a:rPr lang="es-US" dirty="0"/>
              <a:t>Color</a:t>
            </a:r>
          </a:p>
          <a:p>
            <a:r>
              <a:rPr lang="es-US" dirty="0"/>
              <a:t>Tumor</a:t>
            </a:r>
          </a:p>
          <a:p>
            <a:r>
              <a:rPr lang="es-US" dirty="0"/>
              <a:t>Ulcera</a:t>
            </a:r>
          </a:p>
          <a:p>
            <a:r>
              <a:rPr lang="es-US" dirty="0"/>
              <a:t>Nódulo</a:t>
            </a:r>
          </a:p>
          <a:p>
            <a:r>
              <a:rPr lang="es-US" dirty="0"/>
              <a:t>Vesícula / Bula</a:t>
            </a:r>
          </a:p>
          <a:p>
            <a:r>
              <a:rPr lang="es-US" dirty="0"/>
              <a:t>Pápula</a:t>
            </a:r>
          </a:p>
          <a:p>
            <a:r>
              <a:rPr lang="es-US" dirty="0"/>
              <a:t>Pústula</a:t>
            </a:r>
          </a:p>
          <a:p>
            <a:endParaRPr lang="es-US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83018C7-1C2E-4C44-90C1-6F058EA176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US" dirty="0"/>
              <a:t>Síntomas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FEEB5B6D-EF21-2542-8715-526594E2A7C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US" dirty="0"/>
              <a:t>Dolor</a:t>
            </a:r>
          </a:p>
          <a:p>
            <a:r>
              <a:rPr lang="es-US" dirty="0" err="1"/>
              <a:t>Glosodinia</a:t>
            </a:r>
            <a:r>
              <a:rPr lang="es-US" dirty="0"/>
              <a:t>, </a:t>
            </a:r>
            <a:r>
              <a:rPr lang="es-US" dirty="0" err="1"/>
              <a:t>glosopirosis</a:t>
            </a:r>
            <a:endParaRPr lang="es-US" dirty="0"/>
          </a:p>
          <a:p>
            <a:r>
              <a:rPr lang="es-US" dirty="0"/>
              <a:t>Astenia</a:t>
            </a:r>
          </a:p>
          <a:p>
            <a:r>
              <a:rPr lang="es-US" dirty="0"/>
              <a:t>Adinamia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EC97A8-352C-A24A-A5F2-791D4DF921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91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994"/>
    </mc:Choice>
    <mc:Fallback>
      <p:transition spd="slow" advTm="143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 descr="DSC_838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9" t="11476" r="5945" b="7090"/>
          <a:stretch/>
        </p:blipFill>
        <p:spPr>
          <a:xfrm>
            <a:off x="1488000" y="-7738"/>
            <a:ext cx="10684099" cy="686573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DF53396-04DF-BE4D-AF65-67DBE1EEF3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42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14"/>
    </mc:Choice>
    <mc:Fallback>
      <p:transition spd="slow" advTm="15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7568" y="9854"/>
            <a:ext cx="7772400" cy="1143000"/>
          </a:xfrm>
        </p:spPr>
        <p:txBody>
          <a:bodyPr/>
          <a:lstStyle/>
          <a:p>
            <a:r>
              <a:rPr lang="es-ES" dirty="0"/>
              <a:t>Mucosa gingival</a:t>
            </a:r>
          </a:p>
        </p:txBody>
      </p:sp>
      <p:pic>
        <p:nvPicPr>
          <p:cNvPr id="3" name="Imagen 2" descr="DSCN2693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67" t="16814" r="18088" b="21530"/>
          <a:stretch/>
        </p:blipFill>
        <p:spPr>
          <a:xfrm>
            <a:off x="2423592" y="1294408"/>
            <a:ext cx="7416824" cy="556359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04C6A46-F308-DC42-8283-CB24D4E8DA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06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28"/>
    </mc:Choice>
    <mc:Fallback>
      <p:transition spd="slow" advTm="35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 descr="DSC_798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3" y="-1036636"/>
            <a:ext cx="11886305" cy="789463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7711064E-92F7-F845-A633-714EB42C36C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746840" y="5298480"/>
              <a:ext cx="817200" cy="86040"/>
            </p14:xfrm>
          </p:contentPart>
        </mc:Choice>
        <mc:Fallback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7711064E-92F7-F845-A633-714EB42C36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37480" y="5289120"/>
                <a:ext cx="835920" cy="1047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8D8B3B0-0E25-B74C-9F65-309A15040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87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05"/>
    </mc:Choice>
    <mc:Fallback>
      <p:transition spd="slow" advTm="25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DSC_011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10287000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4F98D7A1-AF9A-4441-B958-A673915F4AD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354840" y="3290040"/>
              <a:ext cx="2244600" cy="1570680"/>
            </p14:xfrm>
          </p:contentPart>
        </mc:Choice>
        <mc:Fallback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4F98D7A1-AF9A-4441-B958-A673915F4A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45480" y="3280680"/>
                <a:ext cx="2263320" cy="1589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8765FBE-D1D8-E048-8AC6-F146A5CC7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88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01"/>
    </mc:Choice>
    <mc:Fallback>
      <p:transition spd="slow" advTm="21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SCN2695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5" t="8592" r="16548" b="22353"/>
          <a:stretch/>
        </p:blipFill>
        <p:spPr>
          <a:xfrm>
            <a:off x="1481290" y="116633"/>
            <a:ext cx="9789315" cy="674136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7568" y="-27384"/>
            <a:ext cx="7772400" cy="1143000"/>
          </a:xfrm>
        </p:spPr>
        <p:txBody>
          <a:bodyPr/>
          <a:lstStyle/>
          <a:p>
            <a:r>
              <a:rPr lang="es-ES" dirty="0"/>
              <a:t>Paladar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92A147C7-8AA1-5046-B08F-5A1B5C288F8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081680" y="4240800"/>
              <a:ext cx="4392000" cy="1282320"/>
            </p14:xfrm>
          </p:contentPart>
        </mc:Choice>
        <mc:Fallback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92A147C7-8AA1-5046-B08F-5A1B5C288F8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72320" y="4231440"/>
                <a:ext cx="4410720" cy="13010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B640CFC-3874-C348-91DF-B122F9907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00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87"/>
    </mc:Choice>
    <mc:Fallback>
      <p:transition spd="slow" advTm="28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 descr="DSC_829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-243408"/>
            <a:ext cx="11124728" cy="738881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3A5BECE-BAA8-A243-ABA6-0BAB68B1C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39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35"/>
    </mc:Choice>
    <mc:Fallback>
      <p:transition spd="slow" advTm="18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 descr="DSC_023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10544100" cy="70294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E0048FE-D930-474F-B5F1-40F8F55F31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4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63"/>
    </mc:Choice>
    <mc:Fallback>
      <p:transition spd="slow" advTm="13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5560" y="0"/>
            <a:ext cx="7772400" cy="1143000"/>
          </a:xfrm>
        </p:spPr>
        <p:txBody>
          <a:bodyPr/>
          <a:lstStyle/>
          <a:p>
            <a:r>
              <a:rPr lang="es-ES" dirty="0"/>
              <a:t>Piso de boca</a:t>
            </a:r>
          </a:p>
        </p:txBody>
      </p:sp>
      <p:pic>
        <p:nvPicPr>
          <p:cNvPr id="3" name="Imagen 2" descr="PISO_BO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980728"/>
            <a:ext cx="9361040" cy="617828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FCA8A64-0737-064A-8B67-2CBAF4530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92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75"/>
    </mc:Choice>
    <mc:Fallback>
      <p:transition spd="slow" advTm="45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 descr="DSC_027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99456" y="-32412"/>
            <a:ext cx="10335617" cy="689041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44A56BE-F42A-0F40-9886-56F73DF81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96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83"/>
    </mc:Choice>
    <mc:Fallback>
      <p:transition spd="slow" advTm="11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DSC_815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752" y="-531440"/>
            <a:ext cx="11776172" cy="782148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88A066C-6C83-8A43-B8C7-CC670CDD6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59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12"/>
    </mc:Choice>
    <mc:Fallback>
      <p:transition spd="slow" advTm="11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>
                <a:latin typeface="Arial" charset="0"/>
              </a:rPr>
              <a:t>DIAGNÓSTICO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s-ES_tradnl" dirty="0">
                <a:latin typeface="Arial" charset="0"/>
              </a:rPr>
              <a:t>HISTORIA MÉDICA</a:t>
            </a:r>
          </a:p>
          <a:p>
            <a:pPr>
              <a:lnSpc>
                <a:spcPct val="90000"/>
              </a:lnSpc>
            </a:pPr>
            <a:r>
              <a:rPr lang="es-ES_tradnl" dirty="0">
                <a:latin typeface="Arial" charset="0"/>
              </a:rPr>
              <a:t>Examen:</a:t>
            </a:r>
          </a:p>
          <a:p>
            <a:pPr lvl="1">
              <a:lnSpc>
                <a:spcPct val="90000"/>
              </a:lnSpc>
            </a:pPr>
            <a:r>
              <a:rPr lang="es-ES_tradnl" dirty="0" err="1">
                <a:latin typeface="Arial" charset="0"/>
              </a:rPr>
              <a:t>Extraoral</a:t>
            </a:r>
            <a:endParaRPr lang="es-ES_tradnl" dirty="0">
              <a:latin typeface="Arial" charset="0"/>
            </a:endParaRPr>
          </a:p>
          <a:p>
            <a:pPr lvl="1">
              <a:lnSpc>
                <a:spcPct val="90000"/>
              </a:lnSpc>
            </a:pPr>
            <a:r>
              <a:rPr lang="es-ES_tradnl" dirty="0" err="1">
                <a:latin typeface="Arial" charset="0"/>
              </a:rPr>
              <a:t>Intraoral</a:t>
            </a:r>
            <a:r>
              <a:rPr lang="es-ES_tradnl" dirty="0">
                <a:latin typeface="Arial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s-ES_tradnl" dirty="0">
                <a:latin typeface="Arial" charset="0"/>
              </a:rPr>
              <a:t>EXÁMENES DE LABORATORIO</a:t>
            </a:r>
          </a:p>
          <a:p>
            <a:pPr lvl="1">
              <a:lnSpc>
                <a:spcPct val="90000"/>
              </a:lnSpc>
            </a:pPr>
            <a:r>
              <a:rPr lang="es-ES_tradnl" dirty="0" err="1">
                <a:latin typeface="Arial" charset="0"/>
              </a:rPr>
              <a:t>Rx</a:t>
            </a:r>
            <a:r>
              <a:rPr lang="es-ES_tradnl" dirty="0">
                <a:latin typeface="Arial" charset="0"/>
              </a:rPr>
              <a:t> y otras imágenes</a:t>
            </a:r>
          </a:p>
          <a:p>
            <a:pPr lvl="1">
              <a:lnSpc>
                <a:spcPct val="90000"/>
              </a:lnSpc>
            </a:pPr>
            <a:r>
              <a:rPr lang="es-ES_tradnl" dirty="0">
                <a:latin typeface="Arial" charset="0"/>
              </a:rPr>
              <a:t>Biopsia (IH, IF, ME)</a:t>
            </a:r>
          </a:p>
          <a:p>
            <a:pPr lvl="1">
              <a:lnSpc>
                <a:spcPct val="90000"/>
              </a:lnSpc>
            </a:pPr>
            <a:r>
              <a:rPr lang="es-ES_tradnl" dirty="0">
                <a:latin typeface="Arial" charset="0"/>
              </a:rPr>
              <a:t>Cultivo</a:t>
            </a:r>
          </a:p>
          <a:p>
            <a:pPr lvl="1">
              <a:lnSpc>
                <a:spcPct val="90000"/>
              </a:lnSpc>
            </a:pPr>
            <a:r>
              <a:rPr lang="es-ES_tradnl" dirty="0">
                <a:latin typeface="Arial" charset="0"/>
              </a:rPr>
              <a:t>Hematológico, bioquímico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11069572-A262-8D49-AE6B-10885C13596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81480" y="5640120"/>
              <a:ext cx="3462480" cy="31032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11069572-A262-8D49-AE6B-10885C1359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72120" y="5630760"/>
                <a:ext cx="3481200" cy="3290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623A999-9817-7E4D-94A1-24CBE4734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70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829"/>
    </mc:Choice>
    <mc:Fallback>
      <p:transition spd="slow" advTm="135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 descr="DSC_003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-18134"/>
            <a:ext cx="11993924" cy="799594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721D682-8C9D-3849-93C5-E44902F0D0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98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20"/>
    </mc:Choice>
    <mc:Fallback>
      <p:transition spd="slow" advTm="31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_tradnl">
                <a:latin typeface="Arial" charset="0"/>
              </a:rPr>
              <a:t>Leucoplasia</a:t>
            </a:r>
          </a:p>
        </p:txBody>
      </p:sp>
      <p:pic>
        <p:nvPicPr>
          <p:cNvPr id="56323" name="Picture 5" descr="DSCN0056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5951538" y="3322638"/>
            <a:ext cx="4716462" cy="3535362"/>
          </a:xfrm>
          <a:noFill/>
        </p:spPr>
      </p:pic>
      <p:pic>
        <p:nvPicPr>
          <p:cNvPr id="56324" name="Picture 7" descr="DSC_30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-171450"/>
            <a:ext cx="5219700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Text Box 8"/>
          <p:cNvSpPr txBox="1">
            <a:spLocks noChangeArrowheads="1"/>
          </p:cNvSpPr>
          <p:nvPr/>
        </p:nvSpPr>
        <p:spPr bwMode="auto">
          <a:xfrm>
            <a:off x="1919288" y="1"/>
            <a:ext cx="40751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MX" sz="2000">
                <a:latin typeface="Arial" charset="0"/>
              </a:rPr>
              <a:t>Mujer 52 a., fuma, bebe ocasional.</a:t>
            </a:r>
            <a:endParaRPr lang="es-ES" sz="2000">
              <a:latin typeface="Arial" charset="0"/>
            </a:endParaRPr>
          </a:p>
        </p:txBody>
      </p:sp>
      <p:sp>
        <p:nvSpPr>
          <p:cNvPr id="56326" name="Text Box 9"/>
          <p:cNvSpPr txBox="1">
            <a:spLocks noChangeArrowheads="1"/>
          </p:cNvSpPr>
          <p:nvPr/>
        </p:nvSpPr>
        <p:spPr bwMode="auto">
          <a:xfrm>
            <a:off x="6672263" y="5924550"/>
            <a:ext cx="2577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MX"/>
              <a:t> </a:t>
            </a:r>
            <a:r>
              <a:rPr lang="es-MX" sz="2000">
                <a:latin typeface="Arial" charset="0"/>
              </a:rPr>
              <a:t>Hombre 28 a., VIH +</a:t>
            </a:r>
            <a:endParaRPr lang="es-ES" sz="2000">
              <a:latin typeface="Arial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7AC68A21-2AED-8544-8013-2ACCB44AD8E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36960" y="672840"/>
              <a:ext cx="2778840" cy="173088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7AC68A21-2AED-8544-8013-2ACCB44AD8E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27600" y="663480"/>
                <a:ext cx="2797560" cy="17496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853D39E-B69B-BB48-A54D-0C45C35DC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35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213"/>
    </mc:Choice>
    <mc:Fallback>
      <p:transition spd="slow" advTm="63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400" b="1">
                <a:solidFill>
                  <a:schemeClr val="bg1"/>
                </a:solidFill>
                <a:latin typeface="Arial" charset="0"/>
              </a:rPr>
              <a:t>Mucosa oral: </a:t>
            </a:r>
            <a:br>
              <a:rPr lang="en-US" sz="2400" b="1">
                <a:solidFill>
                  <a:schemeClr val="bg1"/>
                </a:solidFill>
                <a:latin typeface="Arial" charset="0"/>
              </a:rPr>
            </a:br>
            <a:r>
              <a:rPr lang="en-US" sz="2400" b="1">
                <a:solidFill>
                  <a:schemeClr val="bg1"/>
                </a:solidFill>
                <a:latin typeface="Arial" charset="0"/>
              </a:rPr>
              <a:t>Revestimiento 	    </a:t>
            </a:r>
            <a:r>
              <a:rPr lang="en-US" sz="2800" b="1">
                <a:solidFill>
                  <a:schemeClr val="bg1"/>
                </a:solidFill>
                <a:latin typeface="Arial" charset="0"/>
              </a:rPr>
              <a:t>UBICACIÓN DE LESIONES</a:t>
            </a:r>
            <a:r>
              <a:rPr lang="en-US" sz="2400" b="1">
                <a:solidFill>
                  <a:schemeClr val="bg1"/>
                </a:solidFill>
                <a:latin typeface="Arial" charset="0"/>
              </a:rPr>
              <a:t> </a:t>
            </a:r>
            <a:br>
              <a:rPr lang="en-US" sz="2400" b="1">
                <a:solidFill>
                  <a:schemeClr val="bg1"/>
                </a:solidFill>
                <a:latin typeface="Arial" charset="0"/>
              </a:rPr>
            </a:br>
            <a:r>
              <a:rPr lang="en-US" sz="2400" b="1">
                <a:solidFill>
                  <a:schemeClr val="bg1"/>
                </a:solidFill>
                <a:latin typeface="Arial" charset="0"/>
              </a:rPr>
              <a:t>Especializada</a:t>
            </a:r>
            <a:br>
              <a:rPr lang="en-US" sz="2400" b="1">
                <a:solidFill>
                  <a:schemeClr val="bg1"/>
                </a:solidFill>
                <a:latin typeface="Arial" charset="0"/>
              </a:rPr>
            </a:br>
            <a:r>
              <a:rPr lang="en-US" sz="2400" b="1">
                <a:solidFill>
                  <a:schemeClr val="bg1"/>
                </a:solidFill>
                <a:latin typeface="Arial" charset="0"/>
              </a:rPr>
              <a:t>Queratinizada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58372" name="Picture 4" descr="MUCOSA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</a:blip>
          <a:srcRect/>
          <a:stretch>
            <a:fillRect/>
          </a:stretch>
        </p:blipFill>
        <p:spPr bwMode="auto">
          <a:xfrm>
            <a:off x="1496253" y="704850"/>
            <a:ext cx="9199494" cy="5472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23FF726E-B743-3842-9A39-EDBCD6EA044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291120" y="1367280"/>
              <a:ext cx="5685120" cy="350424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23FF726E-B743-3842-9A39-EDBCD6EA044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81760" y="1357920"/>
                <a:ext cx="5703840" cy="35229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4215968-FE61-E14A-9F47-BF76966618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1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63"/>
    </mc:Choice>
    <mc:Fallback>
      <p:transition spd="slow" advTm="52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400" b="1" dirty="0">
                <a:latin typeface="Arial" charset="0"/>
              </a:rPr>
              <a:t>Mucosa oral: 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 err="1">
                <a:latin typeface="Arial" charset="0"/>
              </a:rPr>
              <a:t>Revestimiento</a:t>
            </a:r>
            <a:r>
              <a:rPr lang="en-US" sz="2400" b="1" dirty="0">
                <a:latin typeface="Arial" charset="0"/>
              </a:rPr>
              <a:t> 	    </a:t>
            </a:r>
            <a:r>
              <a:rPr lang="en-US" sz="2800" b="1" dirty="0">
                <a:latin typeface="Arial" charset="0"/>
              </a:rPr>
              <a:t>UBICACIÓN DE LESIONES</a:t>
            </a:r>
            <a:r>
              <a:rPr lang="en-US" sz="2400" b="1" dirty="0">
                <a:latin typeface="Arial" charset="0"/>
              </a:rPr>
              <a:t> 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 err="1">
                <a:latin typeface="Arial" charset="0"/>
              </a:rPr>
              <a:t>Especializada</a:t>
            </a:r>
            <a:r>
              <a:rPr lang="en-US" sz="2400" b="1" dirty="0">
                <a:latin typeface="Arial" charset="0"/>
              </a:rPr>
              <a:t>		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 err="1">
                <a:latin typeface="Arial" charset="0"/>
              </a:rPr>
              <a:t>Queratinizada</a:t>
            </a:r>
            <a:endParaRPr lang="en-US" sz="2400" b="1" dirty="0">
              <a:latin typeface="Arial" charset="0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58372" name="Picture 4" descr="MUCOSA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</a:blip>
          <a:srcRect/>
          <a:stretch>
            <a:fillRect/>
          </a:stretch>
        </p:blipFill>
        <p:spPr bwMode="auto">
          <a:xfrm>
            <a:off x="2895600" y="2209800"/>
            <a:ext cx="6629400" cy="3943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cxnSp>
        <p:nvCxnSpPr>
          <p:cNvPr id="8" name="7 Conector recto de flecha"/>
          <p:cNvCxnSpPr/>
          <p:nvPr/>
        </p:nvCxnSpPr>
        <p:spPr bwMode="auto">
          <a:xfrm rot="5400000">
            <a:off x="8202627" y="3322637"/>
            <a:ext cx="787406" cy="14287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9 Conector recto de flecha"/>
          <p:cNvCxnSpPr/>
          <p:nvPr/>
        </p:nvCxnSpPr>
        <p:spPr bwMode="auto">
          <a:xfrm rot="5400000">
            <a:off x="5524496" y="3071810"/>
            <a:ext cx="1143008" cy="100013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14 Elipse"/>
          <p:cNvSpPr/>
          <p:nvPr/>
        </p:nvSpPr>
        <p:spPr bwMode="auto">
          <a:xfrm>
            <a:off x="4595802" y="3429000"/>
            <a:ext cx="285752" cy="50006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 sz="2400"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C74D347-7899-FB48-AB4E-00E8C3336B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54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27"/>
    </mc:Choice>
    <mc:Fallback>
      <p:transition spd="slow" advTm="48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Tipos de lesiones exofíticas de la mucosa oral</a:t>
            </a:r>
          </a:p>
        </p:txBody>
      </p:sp>
      <p:pic>
        <p:nvPicPr>
          <p:cNvPr id="59395" name="Picture 5" descr="HIPERP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238421" y="2478951"/>
            <a:ext cx="5822950" cy="4114800"/>
          </a:xfrm>
          <a:solidFill>
            <a:schemeClr val="bg1"/>
          </a:solidFill>
        </p:spPr>
      </p:pic>
      <p:sp>
        <p:nvSpPr>
          <p:cNvPr id="59396" name="Text Box 6"/>
          <p:cNvSpPr txBox="1">
            <a:spLocks noChangeArrowheads="1"/>
          </p:cNvSpPr>
          <p:nvPr/>
        </p:nvSpPr>
        <p:spPr bwMode="auto">
          <a:xfrm>
            <a:off x="1491342" y="2581503"/>
            <a:ext cx="286168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latin typeface="Arial" charset="0"/>
              </a:rPr>
              <a:t>A. </a:t>
            </a:r>
            <a:r>
              <a:rPr lang="en-US" sz="2400" dirty="0" err="1">
                <a:latin typeface="Arial" charset="0"/>
              </a:rPr>
              <a:t>Pápula</a:t>
            </a:r>
            <a:r>
              <a:rPr lang="en-US" sz="2400" dirty="0">
                <a:latin typeface="Arial" charset="0"/>
              </a:rPr>
              <a:t> (&lt; 5 mm)</a:t>
            </a:r>
          </a:p>
          <a:p>
            <a:pPr algn="l"/>
            <a:r>
              <a:rPr lang="en-US" sz="2400" dirty="0">
                <a:latin typeface="Arial" charset="0"/>
              </a:rPr>
              <a:t>B. </a:t>
            </a:r>
            <a:r>
              <a:rPr lang="en-US" sz="2400" dirty="0" err="1">
                <a:latin typeface="Arial" charset="0"/>
              </a:rPr>
              <a:t>Nódulo</a:t>
            </a:r>
            <a:r>
              <a:rPr lang="en-US" sz="2400" dirty="0">
                <a:latin typeface="Arial" charset="0"/>
              </a:rPr>
              <a:t> (&gt; 5 mm)</a:t>
            </a:r>
          </a:p>
          <a:p>
            <a:pPr algn="l"/>
            <a:r>
              <a:rPr lang="en-US" sz="2400" dirty="0">
                <a:latin typeface="Arial" charset="0"/>
              </a:rPr>
              <a:t>C. </a:t>
            </a:r>
            <a:r>
              <a:rPr lang="en-US" sz="2400" dirty="0" err="1">
                <a:latin typeface="Arial" charset="0"/>
              </a:rPr>
              <a:t>Pólipo</a:t>
            </a:r>
            <a:endParaRPr lang="en-US" sz="2400" dirty="0">
              <a:latin typeface="Arial" charset="0"/>
            </a:endParaRPr>
          </a:p>
          <a:p>
            <a:pPr algn="l"/>
            <a:r>
              <a:rPr lang="en-US" sz="2400" dirty="0">
                <a:latin typeface="Arial" charset="0"/>
              </a:rPr>
              <a:t>D. </a:t>
            </a:r>
            <a:r>
              <a:rPr lang="en-US" sz="2400" dirty="0" err="1">
                <a:latin typeface="Arial" charset="0"/>
              </a:rPr>
              <a:t>Papilomatoso</a:t>
            </a:r>
            <a:endParaRPr lang="en-US" sz="2400" dirty="0">
              <a:latin typeface="Arial" charset="0"/>
            </a:endParaRPr>
          </a:p>
          <a:p>
            <a:pPr algn="l"/>
            <a:r>
              <a:rPr lang="en-US" sz="2400" dirty="0">
                <a:latin typeface="Arial" charset="0"/>
              </a:rPr>
              <a:t>E. </a:t>
            </a:r>
            <a:r>
              <a:rPr lang="en-US" sz="2400" dirty="0" err="1">
                <a:latin typeface="Arial" charset="0"/>
              </a:rPr>
              <a:t>Verrucoso</a:t>
            </a:r>
            <a:endParaRPr lang="en-US" sz="2400" dirty="0">
              <a:latin typeface="Arial" charset="0"/>
            </a:endParaRPr>
          </a:p>
          <a:p>
            <a:pPr algn="l"/>
            <a:r>
              <a:rPr lang="en-US" sz="2400" dirty="0">
                <a:latin typeface="Arial" charset="0"/>
              </a:rPr>
              <a:t>F. </a:t>
            </a:r>
            <a:r>
              <a:rPr lang="en-US" sz="2400" dirty="0" err="1">
                <a:latin typeface="Arial" charset="0"/>
              </a:rPr>
              <a:t>Abollonado</a:t>
            </a:r>
            <a:endParaRPr lang="en-US" sz="2400" dirty="0">
              <a:latin typeface="Arial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BF1D665F-B20F-6740-83C1-709BD57EB77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671960" y="3311640"/>
              <a:ext cx="2490120" cy="219024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BF1D665F-B20F-6740-83C1-709BD57EB77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62600" y="3302280"/>
                <a:ext cx="2508840" cy="22089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DDA5CC9-A605-ED46-99CC-825F2BB2C4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39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85"/>
    </mc:Choice>
    <mc:Fallback>
      <p:transition spd="slow" advTm="39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88366" y="1825625"/>
            <a:ext cx="5181600" cy="4351338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Rojas</a:t>
            </a:r>
          </a:p>
          <a:p>
            <a:pPr lvl="1"/>
            <a:r>
              <a:rPr lang="en-US" dirty="0" err="1">
                <a:latin typeface="Arial" charset="0"/>
              </a:rPr>
              <a:t>localizadas</a:t>
            </a:r>
            <a:endParaRPr lang="en-US" dirty="0">
              <a:latin typeface="Arial" charset="0"/>
            </a:endParaRPr>
          </a:p>
          <a:p>
            <a:pPr lvl="1"/>
            <a:r>
              <a:rPr lang="en-US" dirty="0" err="1">
                <a:latin typeface="Arial" charset="0"/>
              </a:rPr>
              <a:t>difusas</a:t>
            </a:r>
            <a:endParaRPr lang="en-US" dirty="0">
              <a:latin typeface="Arial" charset="0"/>
            </a:endParaRPr>
          </a:p>
          <a:p>
            <a:r>
              <a:rPr lang="en-US" dirty="0" err="1">
                <a:latin typeface="Arial" charset="0"/>
              </a:rPr>
              <a:t>Blancas</a:t>
            </a:r>
            <a:endParaRPr lang="en-US" dirty="0">
              <a:latin typeface="Arial" charset="0"/>
            </a:endParaRPr>
          </a:p>
          <a:p>
            <a:r>
              <a:rPr lang="en-US" dirty="0" err="1">
                <a:latin typeface="Arial" charset="0"/>
              </a:rPr>
              <a:t>Blancas</a:t>
            </a:r>
            <a:r>
              <a:rPr lang="en-US" dirty="0">
                <a:latin typeface="Arial" charset="0"/>
              </a:rPr>
              <a:t> y </a:t>
            </a:r>
            <a:r>
              <a:rPr lang="en-US" dirty="0" err="1">
                <a:latin typeface="Arial" charset="0"/>
              </a:rPr>
              <a:t>rojas</a:t>
            </a:r>
            <a:endParaRPr lang="en-US" dirty="0">
              <a:latin typeface="Arial" charset="0"/>
            </a:endParaRPr>
          </a:p>
          <a:p>
            <a:r>
              <a:rPr lang="en-US" dirty="0" err="1">
                <a:latin typeface="Arial" charset="0"/>
              </a:rPr>
              <a:t>Úlceras</a:t>
            </a:r>
            <a:endParaRPr lang="en-US" dirty="0">
              <a:latin typeface="Arial" charset="0"/>
            </a:endParaRPr>
          </a:p>
          <a:p>
            <a:pPr lvl="1"/>
            <a:r>
              <a:rPr lang="en-US" dirty="0" err="1">
                <a:latin typeface="Arial" charset="0"/>
              </a:rPr>
              <a:t>únicas</a:t>
            </a:r>
            <a:endParaRPr lang="en-US" dirty="0">
              <a:latin typeface="Arial" charset="0"/>
            </a:endParaRPr>
          </a:p>
          <a:p>
            <a:pPr lvl="1"/>
            <a:r>
              <a:rPr lang="en-US" dirty="0" err="1">
                <a:latin typeface="Arial" charset="0"/>
              </a:rPr>
              <a:t>múltiples</a:t>
            </a:r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833381" y="1727151"/>
            <a:ext cx="5181600" cy="43513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err="1">
                <a:latin typeface="Arial" charset="0"/>
              </a:rPr>
              <a:t>Pigmentadas</a:t>
            </a:r>
            <a:endParaRPr lang="en-US" dirty="0">
              <a:latin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dirty="0" err="1">
                <a:latin typeface="Arial" charset="0"/>
              </a:rPr>
              <a:t>exógenas</a:t>
            </a:r>
            <a:endParaRPr lang="en-US" dirty="0">
              <a:latin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dirty="0" err="1">
                <a:latin typeface="Arial" charset="0"/>
              </a:rPr>
              <a:t>endógenas</a:t>
            </a:r>
            <a:endParaRPr lang="en-US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dirty="0" err="1">
                <a:latin typeface="Arial" charset="0"/>
              </a:rPr>
              <a:t>Fosas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fístulas</a:t>
            </a:r>
            <a:endParaRPr lang="en-US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dirty="0" err="1">
                <a:latin typeface="Arial" charset="0"/>
              </a:rPr>
              <a:t>Vesículo-Bulosas</a:t>
            </a:r>
            <a:endParaRPr lang="en-US" dirty="0">
              <a:latin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dirty="0" err="1">
                <a:latin typeface="Arial" charset="0"/>
              </a:rPr>
              <a:t>vesícula</a:t>
            </a:r>
            <a:r>
              <a:rPr lang="en-US" dirty="0">
                <a:latin typeface="Arial" charset="0"/>
              </a:rPr>
              <a:t> (&lt; 1-2 mm)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</a:rPr>
              <a:t>Bula o </a:t>
            </a:r>
            <a:r>
              <a:rPr lang="en-US" dirty="0" err="1">
                <a:latin typeface="Arial" charset="0"/>
              </a:rPr>
              <a:t>Ampolla</a:t>
            </a:r>
            <a:endParaRPr lang="en-US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dirty="0" err="1">
                <a:latin typeface="Arial" charset="0"/>
              </a:rPr>
              <a:t>Otras</a:t>
            </a:r>
            <a:r>
              <a:rPr lang="en-US" dirty="0">
                <a:latin typeface="Arial" charset="0"/>
              </a:rPr>
              <a:t>:</a:t>
            </a:r>
          </a:p>
          <a:p>
            <a:pPr lvl="1">
              <a:lnSpc>
                <a:spcPct val="90000"/>
              </a:lnSpc>
            </a:pPr>
            <a:r>
              <a:rPr lang="en-US" dirty="0" err="1">
                <a:latin typeface="Arial" charset="0"/>
              </a:rPr>
              <a:t>malf</a:t>
            </a:r>
            <a:r>
              <a:rPr lang="en-US" dirty="0">
                <a:latin typeface="Arial" charset="0"/>
              </a:rPr>
              <a:t>.: </a:t>
            </a:r>
            <a:r>
              <a:rPr lang="en-US" dirty="0" err="1">
                <a:latin typeface="Arial" charset="0"/>
              </a:rPr>
              <a:t>Fisuras</a:t>
            </a:r>
            <a:endParaRPr lang="en-US" dirty="0">
              <a:latin typeface="Arial" charset="0"/>
            </a:endParaRPr>
          </a:p>
          <a:p>
            <a:pPr>
              <a:lnSpc>
                <a:spcPct val="90000"/>
              </a:lnSpc>
            </a:pPr>
            <a:endParaRPr lang="en-US" dirty="0">
              <a:latin typeface="Arial" charset="0"/>
            </a:endParaRPr>
          </a:p>
        </p:txBody>
      </p:sp>
      <p:sp>
        <p:nvSpPr>
          <p:cNvPr id="60420" name="Rectangle 5"/>
          <p:cNvSpPr>
            <a:spLocks noChangeArrowheads="1"/>
          </p:cNvSpPr>
          <p:nvPr/>
        </p:nvSpPr>
        <p:spPr bwMode="auto">
          <a:xfrm>
            <a:off x="2438400" y="109537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dirty="0" err="1">
                <a:solidFill>
                  <a:schemeClr val="tx2"/>
                </a:solidFill>
                <a:latin typeface="Arial" charset="0"/>
              </a:rPr>
              <a:t>Lesiones</a:t>
            </a:r>
            <a:r>
              <a:rPr lang="en-US" sz="4400" dirty="0">
                <a:solidFill>
                  <a:schemeClr val="tx2"/>
                </a:solidFill>
                <a:latin typeface="Arial" charset="0"/>
              </a:rPr>
              <a:t> de la mucosa</a:t>
            </a:r>
          </a:p>
        </p:txBody>
      </p:sp>
      <p:sp>
        <p:nvSpPr>
          <p:cNvPr id="60421" name="Rectangle 6"/>
          <p:cNvSpPr>
            <a:spLocks noChangeArrowheads="1"/>
          </p:cNvSpPr>
          <p:nvPr/>
        </p:nvSpPr>
        <p:spPr bwMode="auto">
          <a:xfrm>
            <a:off x="2362200" y="21336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>
              <a:latin typeface="Arial" charset="0"/>
            </a:endParaRPr>
          </a:p>
        </p:txBody>
      </p:sp>
      <p:sp>
        <p:nvSpPr>
          <p:cNvPr id="60422" name="Rectangle 7"/>
          <p:cNvSpPr>
            <a:spLocks noChangeArrowheads="1"/>
          </p:cNvSpPr>
          <p:nvPr/>
        </p:nvSpPr>
        <p:spPr bwMode="auto">
          <a:xfrm>
            <a:off x="6324600" y="21336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A1C9D6E-7734-F84B-BA4C-AAA0F3A8B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3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20"/>
    </mc:Choice>
    <mc:Fallback>
      <p:transition spd="slow" advTm="53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Características obtenidas por palpación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Regiones anatómicas y planos afectados</a:t>
            </a:r>
          </a:p>
          <a:p>
            <a:r>
              <a:rPr lang="en-US">
                <a:latin typeface="Arial" charset="0"/>
              </a:rPr>
              <a:t>Movilidad</a:t>
            </a:r>
          </a:p>
          <a:p>
            <a:r>
              <a:rPr lang="en-US">
                <a:latin typeface="Arial" charset="0"/>
              </a:rPr>
              <a:t>Extensión</a:t>
            </a:r>
          </a:p>
          <a:p>
            <a:r>
              <a:rPr lang="en-US">
                <a:latin typeface="Arial" charset="0"/>
              </a:rPr>
              <a:t>Límites de la masa</a:t>
            </a:r>
          </a:p>
          <a:p>
            <a:r>
              <a:rPr lang="en-US">
                <a:latin typeface="Arial" charset="0"/>
              </a:rPr>
              <a:t>Fluctuación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Características del tejido circundante</a:t>
            </a:r>
          </a:p>
          <a:p>
            <a:r>
              <a:rPr lang="en-US">
                <a:latin typeface="Arial" charset="0"/>
              </a:rPr>
              <a:t>Consistencia del tejido circundante</a:t>
            </a:r>
          </a:p>
          <a:p>
            <a:r>
              <a:rPr lang="en-US">
                <a:latin typeface="Arial" charset="0"/>
              </a:rPr>
              <a:t>Grosor y resistencia del tejido suprayacente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37F24F-4BBD-3D41-8712-BABE951D4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393"/>
    </mc:Choice>
    <mc:Fallback>
      <p:transition spd="slow" advTm="127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>
                <a:latin typeface="Arial" charset="0"/>
              </a:rPr>
              <a:t>Historia Médica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lnSpc>
                <a:spcPct val="130000"/>
              </a:lnSpc>
            </a:pPr>
            <a:r>
              <a:rPr lang="es-ES_tradnl" dirty="0">
                <a:latin typeface="Arial" charset="0"/>
              </a:rPr>
              <a:t>Entrevista: debe ser en medio adecuado, y permitir obtener información completa y honesta acerca de la condición del paciente.</a:t>
            </a:r>
          </a:p>
          <a:p>
            <a:pPr>
              <a:lnSpc>
                <a:spcPct val="130000"/>
              </a:lnSpc>
            </a:pPr>
            <a:r>
              <a:rPr lang="es-ES_tradnl" dirty="0">
                <a:latin typeface="Arial" charset="0"/>
              </a:rPr>
              <a:t>Información pertinente al estado de salud del paciente para un adecuado tratamiento dental y entender las principales alteraciones y razones por las que busca tratamiento.</a:t>
            </a:r>
          </a:p>
          <a:p>
            <a:endParaRPr lang="es-ES_tradnl" dirty="0"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6DBE928-4783-F44A-A1CC-060DD5EBE3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1592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139"/>
    </mc:Choice>
    <mc:Fallback>
      <p:transition spd="slow" advTm="63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98" grpId="0" autoUpdateAnimBg="0"/>
      <p:bldP spid="4099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>
                <a:latin typeface="Arial" charset="0"/>
              </a:rPr>
              <a:t>Historia médica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lnSpc>
                <a:spcPct val="160000"/>
              </a:lnSpc>
            </a:pPr>
            <a:r>
              <a:rPr lang="es-ES_tradnl" dirty="0">
                <a:latin typeface="Arial" charset="0"/>
              </a:rPr>
              <a:t>Requisitos:</a:t>
            </a:r>
          </a:p>
          <a:p>
            <a:pPr lvl="1">
              <a:lnSpc>
                <a:spcPct val="160000"/>
              </a:lnSpc>
            </a:pPr>
            <a:r>
              <a:rPr lang="es-ES_tradnl" dirty="0">
                <a:latin typeface="Arial" charset="0"/>
              </a:rPr>
              <a:t>Sistemática</a:t>
            </a:r>
          </a:p>
          <a:p>
            <a:pPr lvl="1">
              <a:lnSpc>
                <a:spcPct val="160000"/>
              </a:lnSpc>
            </a:pPr>
            <a:r>
              <a:rPr lang="es-ES_tradnl" dirty="0">
                <a:latin typeface="Arial" charset="0"/>
              </a:rPr>
              <a:t>Bien organizada, legible</a:t>
            </a:r>
          </a:p>
          <a:p>
            <a:pPr lvl="1">
              <a:lnSpc>
                <a:spcPct val="160000"/>
              </a:lnSpc>
            </a:pPr>
            <a:r>
              <a:rPr lang="es-ES_tradnl" dirty="0">
                <a:latin typeface="Arial" charset="0"/>
              </a:rPr>
              <a:t>No omitir información importante.</a:t>
            </a:r>
          </a:p>
          <a:p>
            <a:pPr lvl="1">
              <a:lnSpc>
                <a:spcPct val="160000"/>
              </a:lnSpc>
            </a:pPr>
            <a:r>
              <a:rPr lang="es-ES_tradnl" dirty="0">
                <a:latin typeface="Arial" charset="0"/>
              </a:rPr>
              <a:t>Digitalizada ¿?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7772400" y="4124326"/>
          <a:ext cx="2895600" cy="273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lipArt" r:id="rId6" imgW="1361160" imgH="1285200" progId="">
                  <p:embed/>
                </p:oleObj>
              </mc:Choice>
              <mc:Fallback>
                <p:oleObj name="ClipArt" r:id="rId6" imgW="1361160" imgH="1285200" progId="">
                  <p:embed/>
                  <p:pic>
                    <p:nvPicPr>
                      <p:cNvPr id="102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4124326"/>
                        <a:ext cx="2895600" cy="2733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5" descr="zertxt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19738" y="5516563"/>
            <a:ext cx="20574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E8F686F-11FD-7344-9B2F-7D4843423F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85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661"/>
    </mc:Choice>
    <mc:Fallback>
      <p:transition spd="slow" advTm="56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>
                <a:latin typeface="Arial" charset="0"/>
              </a:rPr>
              <a:t>Elementos esenciales de HM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981200"/>
            <a:ext cx="8458200" cy="4114800"/>
          </a:xfrm>
          <a:solidFill>
            <a:schemeClr val="bg1"/>
          </a:solidFill>
        </p:spPr>
        <p:txBody>
          <a:bodyPr/>
          <a:lstStyle/>
          <a:p>
            <a:r>
              <a:rPr lang="es-ES_tradnl" dirty="0">
                <a:latin typeface="Arial" charset="0"/>
              </a:rPr>
              <a:t>Principal Causa de Consulta (CC).</a:t>
            </a:r>
          </a:p>
          <a:p>
            <a:r>
              <a:rPr lang="es-ES_tradnl" dirty="0">
                <a:latin typeface="Arial" charset="0"/>
              </a:rPr>
              <a:t>Historia de la Enfermedad Presente (HEP).</a:t>
            </a:r>
          </a:p>
          <a:p>
            <a:r>
              <a:rPr lang="es-ES_tradnl" dirty="0">
                <a:latin typeface="Arial" charset="0"/>
              </a:rPr>
              <a:t>Historia Médica Anterior (HMA).</a:t>
            </a:r>
          </a:p>
          <a:p>
            <a:r>
              <a:rPr lang="es-ES_tradnl" dirty="0">
                <a:latin typeface="Arial" charset="0"/>
              </a:rPr>
              <a:t>Historia Familiar (HF).</a:t>
            </a:r>
          </a:p>
          <a:p>
            <a:r>
              <a:rPr lang="es-ES_tradnl" dirty="0">
                <a:latin typeface="Arial" charset="0"/>
              </a:rPr>
              <a:t>Historia Social (HS).</a:t>
            </a:r>
          </a:p>
          <a:p>
            <a:r>
              <a:rPr lang="es-ES_tradnl" dirty="0">
                <a:latin typeface="Arial" charset="0"/>
              </a:rPr>
              <a:t>Revisión de Sistemas (RS).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981D227-981A-3A4D-8983-B4F4B90A22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9690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575"/>
    </mc:Choice>
    <mc:Fallback>
      <p:transition spd="slow" advTm="227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46" grpId="0" autoUpdateAnimBg="0"/>
      <p:bldP spid="6147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>
                <a:latin typeface="Arial" charset="0"/>
              </a:rPr>
              <a:t>Examen de cabeza/cuello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s-ES_tradnl">
                <a:latin typeface="Arial" charset="0"/>
              </a:rPr>
              <a:t>Cráneo (forma, simetría)</a:t>
            </a:r>
          </a:p>
          <a:p>
            <a:r>
              <a:rPr lang="es-ES_tradnl">
                <a:latin typeface="Arial" charset="0"/>
              </a:rPr>
              <a:t>Cara</a:t>
            </a:r>
          </a:p>
          <a:p>
            <a:r>
              <a:rPr lang="es-ES_tradnl">
                <a:latin typeface="Arial" charset="0"/>
              </a:rPr>
              <a:t>Ojos, oídos, nariz</a:t>
            </a:r>
          </a:p>
          <a:p>
            <a:endParaRPr lang="es-ES_tradnl">
              <a:latin typeface="Arial" charset="0"/>
            </a:endParaRPr>
          </a:p>
        </p:txBody>
      </p:sp>
      <p:sp>
        <p:nvSpPr>
          <p:cNvPr id="205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_tradnl">
                <a:latin typeface="Arial" charset="0"/>
              </a:rPr>
              <a:t>Cuello</a:t>
            </a:r>
          </a:p>
          <a:p>
            <a:r>
              <a:rPr lang="es-ES_tradnl">
                <a:latin typeface="Arial" charset="0"/>
              </a:rPr>
              <a:t>Ganglios</a:t>
            </a:r>
          </a:p>
          <a:p>
            <a:r>
              <a:rPr lang="es-ES_tradnl">
                <a:latin typeface="Arial" charset="0"/>
              </a:rPr>
              <a:t>Pelo</a:t>
            </a:r>
          </a:p>
          <a:p>
            <a:r>
              <a:rPr lang="es-ES_tradnl">
                <a:latin typeface="Arial" charset="0"/>
              </a:rPr>
              <a:t>Piel</a:t>
            </a:r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/>
        </p:nvGraphicFramePr>
        <p:xfrm>
          <a:off x="9144000" y="4114801"/>
          <a:ext cx="1169988" cy="224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ClipArt" r:id="rId6" imgW="1170720" imgH="2247120" progId="">
                  <p:embed/>
                </p:oleObj>
              </mc:Choice>
              <mc:Fallback>
                <p:oleObj name="ClipArt" r:id="rId6" imgW="1170720" imgH="2247120" progId="">
                  <p:embed/>
                  <p:pic>
                    <p:nvPicPr>
                      <p:cNvPr id="205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0" y="4114801"/>
                        <a:ext cx="1169988" cy="2246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6"/>
          <p:cNvGraphicFramePr>
            <a:graphicFrameLocks noChangeAspect="1"/>
          </p:cNvGraphicFramePr>
          <p:nvPr/>
        </p:nvGraphicFramePr>
        <p:xfrm>
          <a:off x="8001000" y="3505200"/>
          <a:ext cx="990600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ClipArt" r:id="rId8" imgW="484920" imgH="1371600" progId="">
                  <p:embed/>
                </p:oleObj>
              </mc:Choice>
              <mc:Fallback>
                <p:oleObj name="ClipArt" r:id="rId8" imgW="484920" imgH="1371600" progId="">
                  <p:embed/>
                  <p:pic>
                    <p:nvPicPr>
                      <p:cNvPr id="205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3505200"/>
                        <a:ext cx="990600" cy="190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0A57E2-08A1-2F47-B941-477A4F442A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48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34"/>
    </mc:Choice>
    <mc:Fallback>
      <p:transition spd="slow" advTm="52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7772400" cy="1143000"/>
          </a:xfrm>
        </p:spPr>
        <p:txBody>
          <a:bodyPr/>
          <a:lstStyle/>
          <a:p>
            <a:pPr algn="l"/>
            <a:r>
              <a:rPr lang="es-ES_tradnl">
                <a:latin typeface="Arial" charset="0"/>
              </a:rPr>
              <a:t>Exámenes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00200"/>
            <a:ext cx="4648200" cy="4114800"/>
          </a:xfrm>
        </p:spPr>
        <p:txBody>
          <a:bodyPr/>
          <a:lstStyle/>
          <a:p>
            <a:r>
              <a:rPr lang="es-ES_tradnl" sz="2400" dirty="0">
                <a:latin typeface="Arial" charset="0"/>
              </a:rPr>
              <a:t>Hemograma completo (anemia, diátesis hemorrágicas, </a:t>
            </a:r>
            <a:r>
              <a:rPr lang="es-ES_tradnl" sz="2400" dirty="0" err="1">
                <a:latin typeface="Arial" charset="0"/>
              </a:rPr>
              <a:t>leucem</a:t>
            </a:r>
            <a:r>
              <a:rPr lang="es-ES_tradnl" sz="2400" dirty="0">
                <a:latin typeface="Arial" charset="0"/>
              </a:rPr>
              <a:t>)</a:t>
            </a:r>
          </a:p>
          <a:p>
            <a:r>
              <a:rPr lang="es-ES_tradnl" sz="2400" dirty="0">
                <a:latin typeface="Arial" charset="0"/>
              </a:rPr>
              <a:t>Test </a:t>
            </a:r>
            <a:r>
              <a:rPr lang="es-ES_tradnl" sz="2400" dirty="0" err="1">
                <a:latin typeface="Arial" charset="0"/>
              </a:rPr>
              <a:t>hemostasis</a:t>
            </a:r>
            <a:r>
              <a:rPr lang="es-ES_tradnl" sz="2400" dirty="0">
                <a:latin typeface="Arial" charset="0"/>
              </a:rPr>
              <a:t> (desordenes coagulación, </a:t>
            </a:r>
            <a:r>
              <a:rPr lang="es-ES_tradnl" sz="2400" dirty="0" err="1">
                <a:latin typeface="Arial" charset="0"/>
              </a:rPr>
              <a:t>enf</a:t>
            </a:r>
            <a:r>
              <a:rPr lang="es-ES_tradnl" sz="2400" dirty="0">
                <a:latin typeface="Arial" charset="0"/>
              </a:rPr>
              <a:t>. hepática, cardiovascular)</a:t>
            </a:r>
          </a:p>
          <a:p>
            <a:r>
              <a:rPr lang="es-ES_tradnl" sz="2400" dirty="0">
                <a:latin typeface="Arial" charset="0"/>
              </a:rPr>
              <a:t>Orina (</a:t>
            </a:r>
            <a:r>
              <a:rPr lang="es-ES_tradnl" sz="2400" dirty="0" err="1">
                <a:latin typeface="Arial" charset="0"/>
              </a:rPr>
              <a:t>enf</a:t>
            </a:r>
            <a:r>
              <a:rPr lang="es-ES_tradnl" sz="2400" dirty="0">
                <a:latin typeface="Arial" charset="0"/>
              </a:rPr>
              <a:t>. Renal)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509657" y="1360714"/>
            <a:ext cx="4800600" cy="4114800"/>
          </a:xfrm>
        </p:spPr>
        <p:txBody>
          <a:bodyPr/>
          <a:lstStyle/>
          <a:p>
            <a:r>
              <a:rPr lang="es-ES_tradnl" sz="2400" dirty="0">
                <a:latin typeface="Arial" charset="0"/>
              </a:rPr>
              <a:t>Perfil bioquímico (</a:t>
            </a:r>
            <a:r>
              <a:rPr lang="es-ES_tradnl" sz="2400" dirty="0" err="1">
                <a:latin typeface="Arial" charset="0"/>
              </a:rPr>
              <a:t>enf</a:t>
            </a:r>
            <a:r>
              <a:rPr lang="es-ES_tradnl" sz="2400" dirty="0">
                <a:latin typeface="Arial" charset="0"/>
              </a:rPr>
              <a:t>. hepática, diabetes)</a:t>
            </a:r>
          </a:p>
          <a:p>
            <a:r>
              <a:rPr lang="es-ES_tradnl" sz="2400" dirty="0">
                <a:latin typeface="Arial" charset="0"/>
              </a:rPr>
              <a:t>Serológicos (</a:t>
            </a:r>
            <a:r>
              <a:rPr lang="es-ES_tradnl" sz="2400" dirty="0" err="1">
                <a:latin typeface="Arial" charset="0"/>
              </a:rPr>
              <a:t>Sjögren</a:t>
            </a:r>
            <a:r>
              <a:rPr lang="es-ES_tradnl" sz="2400" dirty="0">
                <a:latin typeface="Arial" charset="0"/>
              </a:rPr>
              <a:t>, E-AI, SIDA)</a:t>
            </a:r>
          </a:p>
          <a:p>
            <a:r>
              <a:rPr lang="es-ES_tradnl" sz="2400" dirty="0">
                <a:latin typeface="Arial" charset="0"/>
              </a:rPr>
              <a:t>Microbiológicos (virus, bacterias, hongos, parásitos).</a:t>
            </a:r>
          </a:p>
          <a:p>
            <a:r>
              <a:rPr lang="es-ES_tradnl" sz="2400" dirty="0">
                <a:latin typeface="Arial" charset="0"/>
              </a:rPr>
              <a:t>BIOPSIA</a:t>
            </a:r>
          </a:p>
          <a:p>
            <a:r>
              <a:rPr lang="es-ES_tradnl" sz="2400" dirty="0">
                <a:latin typeface="Arial" charset="0"/>
              </a:rPr>
              <a:t>CITOLOGÍA</a:t>
            </a:r>
          </a:p>
        </p:txBody>
      </p:sp>
      <p:graphicFrame>
        <p:nvGraphicFramePr>
          <p:cNvPr id="3074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4574476"/>
              </p:ext>
            </p:extLst>
          </p:nvPr>
        </p:nvGraphicFramePr>
        <p:xfrm>
          <a:off x="9732963" y="3581400"/>
          <a:ext cx="2459037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Imagen" r:id="rId7" imgW="3238095" imgH="4314286" progId="">
                  <p:embed/>
                </p:oleObj>
              </mc:Choice>
              <mc:Fallback>
                <p:oleObj name="Imagen" r:id="rId7" imgW="3238095" imgH="4314286" progId="">
                  <p:embed/>
                  <p:pic>
                    <p:nvPicPr>
                      <p:cNvPr id="3074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32963" y="3581400"/>
                        <a:ext cx="2459037" cy="327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77801C38-3147-6E43-9839-7810B84DF2F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573840" y="1751760"/>
              <a:ext cx="1620360" cy="148572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77801C38-3147-6E43-9839-7810B84DF2F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564480" y="1742400"/>
                <a:ext cx="1639080" cy="15044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AFD6BE5-3068-444A-8031-3FDC5994AE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179851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700"/>
    </mc:Choice>
    <mc:Fallback>
      <p:transition spd="slow" advTm="138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674" grpId="0" autoUpdateAnimBg="0"/>
      <p:bldP spid="28675" grpId="0" build="p" autoUpdateAnimBg="0"/>
      <p:bldP spid="28676" grpId="0" build="p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4.2|20|28.2|38|10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3.8|3.8|18.8|17|19.1|23.4|28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63.6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650</Words>
  <Application>Microsoft Macintosh PowerPoint</Application>
  <PresentationFormat>Panorámica</PresentationFormat>
  <Paragraphs>215</Paragraphs>
  <Slides>46</Slides>
  <Notes>24</Notes>
  <HiddenSlides>0</HiddenSlides>
  <MMClips>46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46</vt:i4>
      </vt:variant>
    </vt:vector>
  </HeadingPairs>
  <TitlesOfParts>
    <vt:vector size="53" baseType="lpstr">
      <vt:lpstr>Arial</vt:lpstr>
      <vt:lpstr>Calibri</vt:lpstr>
      <vt:lpstr>Calibri Light</vt:lpstr>
      <vt:lpstr>Times New Roman</vt:lpstr>
      <vt:lpstr>Tema de Office</vt:lpstr>
      <vt:lpstr>ClipArt</vt:lpstr>
      <vt:lpstr>Imagen</vt:lpstr>
      <vt:lpstr>Semiología de la mucosa oral</vt:lpstr>
      <vt:lpstr>Algunos conceptos</vt:lpstr>
      <vt:lpstr>Semiología de la mucosa </vt:lpstr>
      <vt:lpstr>DIAGNÓSTICO</vt:lpstr>
      <vt:lpstr>Historia Médica</vt:lpstr>
      <vt:lpstr>Historia médica</vt:lpstr>
      <vt:lpstr>Elementos esenciales de HM</vt:lpstr>
      <vt:lpstr>Examen de cabeza/cuello</vt:lpstr>
      <vt:lpstr>Exámenes</vt:lpstr>
      <vt:lpstr>INTERCONSULTA</vt:lpstr>
      <vt:lpstr>Signos Vitales</vt:lpstr>
      <vt:lpstr>Examen extraoral</vt:lpstr>
      <vt:lpstr>Examen de la cabeza</vt:lpstr>
      <vt:lpstr>Facies</vt:lpstr>
      <vt:lpstr>Facies</vt:lpstr>
      <vt:lpstr>Examen Intraoral</vt:lpstr>
      <vt:lpstr>Etapas en el dx de las lesiones orales</vt:lpstr>
      <vt:lpstr>Reconocimiento de tejido alterado</vt:lpstr>
      <vt:lpstr>Cara interna labio inferior / sup</vt:lpstr>
      <vt:lpstr>Presentación de PowerPoint</vt:lpstr>
      <vt:lpstr>Presentación de PowerPoint</vt:lpstr>
      <vt:lpstr>Presentación de PowerPoint</vt:lpstr>
      <vt:lpstr>Cara int mejilla</vt:lpstr>
      <vt:lpstr>Presentación de PowerPoint</vt:lpstr>
      <vt:lpstr>Dorso lingual</vt:lpstr>
      <vt:lpstr>Presentación de PowerPoint</vt:lpstr>
      <vt:lpstr>Presentación de PowerPoint</vt:lpstr>
      <vt:lpstr>Borde de lengua</vt:lpstr>
      <vt:lpstr>Presentación de PowerPoint</vt:lpstr>
      <vt:lpstr>Presentación de PowerPoint</vt:lpstr>
      <vt:lpstr>Mucosa gingival</vt:lpstr>
      <vt:lpstr>Presentación de PowerPoint</vt:lpstr>
      <vt:lpstr>Presentación de PowerPoint</vt:lpstr>
      <vt:lpstr>Paladar</vt:lpstr>
      <vt:lpstr>Presentación de PowerPoint</vt:lpstr>
      <vt:lpstr>Presentación de PowerPoint</vt:lpstr>
      <vt:lpstr>Piso de boca</vt:lpstr>
      <vt:lpstr>Presentación de PowerPoint</vt:lpstr>
      <vt:lpstr>Presentación de PowerPoint</vt:lpstr>
      <vt:lpstr>Presentación de PowerPoint</vt:lpstr>
      <vt:lpstr>Leucoplasia</vt:lpstr>
      <vt:lpstr>Mucosa oral:  Revestimiento      UBICACIÓN DE LESIONES  Especializada Queratinizada</vt:lpstr>
      <vt:lpstr>Mucosa oral:  Revestimiento      UBICACIÓN DE LESIONES  Especializada   Queratinizada</vt:lpstr>
      <vt:lpstr>Tipos de lesiones exofíticas de la mucosa oral</vt:lpstr>
      <vt:lpstr>Presentación de PowerPoint</vt:lpstr>
      <vt:lpstr>Características obtenidas por palpación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Semiología de la mucosa oral</dc:title>
  <dc:creator>Benjamin Martinez | U.Mayor</dc:creator>
  <cp:lastModifiedBy>Benjamin Martinez | U.Mayor</cp:lastModifiedBy>
  <cp:revision>3</cp:revision>
  <dcterms:created xsi:type="dcterms:W3CDTF">2021-09-20T02:24:54Z</dcterms:created>
  <dcterms:modified xsi:type="dcterms:W3CDTF">2021-09-24T12:39:21Z</dcterms:modified>
</cp:coreProperties>
</file>