
<file path=[Content_Types].xml><?xml version="1.0" encoding="utf-8"?>
<Types xmlns="http://schemas.openxmlformats.org/package/2006/content-types">
  <Default Extension="rels" ContentType="application/vnd.openxmlformats-package.relationships+xml"/>
  <Default Extension="xml" ContentType="application/xml"/>
  <Default Extension="emf" ContentType="image/x-emf"/>
  <Default Extension="bin" ContentType="application/vnd.openxmlformats-officedocument.oleObject"/>
  <Default Extension="png" ContentType="image/png"/>
  <Default Extension="m4a" ContentType="audio/mp4"/>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diagrams/layout1.xml" ContentType="application/vnd.openxmlformats-officedocument.drawingml.diagramLayout+xml"/>
  <Override PartName="/ppt/diagrams/data1.xml" ContentType="application/vnd.openxmlformats-officedocument.drawingml.diagramData+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slides/slide5.xml" ContentType="application/vnd.openxmlformats-officedocument.presentationml.slide+xml"/>
  <Override PartName="/ppt/tags/tag1.xml" ContentType="application/vnd.openxmlformats-officedocument.presentationml.tags+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layout2.xml" ContentType="application/vnd.openxmlformats-officedocument.drawingml.diagramLayout+xml"/>
  <Override PartName="/ppt/diagrams/data2.xml" ContentType="application/vnd.openxmlformats-officedocument.drawingml.diagramData+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60" r:id="rId1"/>
  </p:sldMasterIdLst>
  <p:notesMasterIdLst>
    <p:notesMasterId r:id="rId2"/>
  </p:notesMasterIdLst>
  <p:sldIdLst>
    <p:sldId id="322" r:id="rId3"/>
    <p:sldId id="323" r:id="rId4"/>
    <p:sldId id="324" r:id="rId5"/>
    <p:sldId id="325" r:id="rId6"/>
    <p:sldId id="326" r:id="rId7"/>
    <p:sldId id="327" r:id="rId8"/>
    <p:sldId id="328" r:id="rId9"/>
    <p:sldId id="329" r:id="rId10"/>
    <p:sldId id="330" r:id="rId11"/>
    <p:sldId id="331" r:id="rId12"/>
    <p:sldId id="332" r:id="rId13"/>
    <p:sldId id="333" r:id="rId14"/>
    <p:sldId id="334" r:id="rId15"/>
    <p:sldId id="335" r:id="rId16"/>
    <p:sldId id="336" r:id="rId17"/>
    <p:sldId id="337" r:id="rId18"/>
    <p:sldId id="338" r:id="rId19"/>
    <p:sldId id="339" r:id="rId20"/>
    <p:sldId id="340" r:id="rId21"/>
    <p:sldId id="341" r:id="rId22"/>
    <p:sldId id="342" r:id="rId23"/>
    <p:sldId id="343" r:id="rId24"/>
    <p:sldId id="344" r:id="rId25"/>
    <p:sldId id="345" r:id="rId26"/>
    <p:sldId id="346"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Lst>
  <p:sldSz type="screen4x3" cy="6858000" cx="9144000"/>
  <p:notesSz cx="6858000" cy="9144000"/>
  <p:defaultTextStyle>
    <a:defPPr>
      <a:defRPr lang="es-CL"/>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4995" autoAdjust="0"/>
    <p:restoredTop sz="94660"/>
  </p:normalViewPr>
  <p:slideViewPr>
    <p:cSldViewPr snapToGrid="0">
      <p:cViewPr varScale="1">
        <p:scale>
          <a:sx n="86" d="100"/>
          <a:sy n="86" d="100"/>
        </p:scale>
        <p:origin x="1382" y="58"/>
      </p:cViewPr>
    </p:cSldViewPr>
  </p:slideViewPr>
  <p:notesTextViewPr>
    <p:cViewPr>
      <p:scale>
        <a:sx n="1" d="1"/>
        <a:sy n="1" d="1"/>
      </p:scale>
      <p:origin x="0" y="0"/>
    </p:cViewPr>
  </p:notesTextViewPr>
  <p:sorterViewPr>
    <p:cViewPr>
      <p:scale>
        <a:sx n="100" d="100"/>
        <a:sy n="100" d="100"/>
      </p:scale>
      <p:origin x="0" y="-48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tableStyles" Target="tableStyle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D9CD13-0809-4553-B30C-F7199EADACB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376512E-477D-444B-A619-D64320865B2D}">
      <dgm:prSet/>
      <dgm:spPr/>
      <dgm:t>
        <a:bodyPr/>
        <a:lstStyle/>
        <a:p>
          <a:r>
            <a:rPr lang="es-MX"/>
            <a:t>Discutir los factores que influyen en el pronóstico de sobrevida del Cáncer que afecta la cavidad oral</a:t>
          </a:r>
          <a:endParaRPr lang="en-US"/>
        </a:p>
      </dgm:t>
    </dgm:pt>
    <dgm:pt modelId="{2F9C11FF-F5EE-4FD3-B570-3C1C551F8E6D}" type="parTrans" cxnId="{CAA41F7A-BFCB-4555-92C9-E84075550B91}">
      <dgm:prSet/>
      <dgm:spPr/>
      <dgm:t>
        <a:bodyPr/>
        <a:lstStyle/>
        <a:p>
          <a:endParaRPr lang="en-US"/>
        </a:p>
      </dgm:t>
    </dgm:pt>
    <dgm:pt modelId="{7781D9BC-AD3A-4408-B651-B331405B24F2}" type="sibTrans" cxnId="{CAA41F7A-BFCB-4555-92C9-E84075550B91}">
      <dgm:prSet/>
      <dgm:spPr/>
      <dgm:t>
        <a:bodyPr/>
        <a:lstStyle/>
        <a:p>
          <a:endParaRPr lang="en-US"/>
        </a:p>
      </dgm:t>
    </dgm:pt>
    <dgm:pt modelId="{80902C22-0B9C-4690-9EA2-D682A83A56ED}">
      <dgm:prSet/>
      <dgm:spPr/>
      <dgm:t>
        <a:bodyPr/>
        <a:lstStyle/>
        <a:p>
          <a:r>
            <a:rPr lang="es-MX"/>
            <a:t>Revisar aspectos relacionados con el Estadiaje para Cáncer de la Cavidad oral</a:t>
          </a:r>
          <a:endParaRPr lang="en-US"/>
        </a:p>
      </dgm:t>
    </dgm:pt>
    <dgm:pt modelId="{C86ABC58-25B3-482F-A771-44E054A43543}" type="parTrans" cxnId="{9D379B31-6D05-4B3C-84B7-0604AE74EB58}">
      <dgm:prSet/>
      <dgm:spPr/>
      <dgm:t>
        <a:bodyPr/>
        <a:lstStyle/>
        <a:p>
          <a:endParaRPr lang="en-US"/>
        </a:p>
      </dgm:t>
    </dgm:pt>
    <dgm:pt modelId="{04D6BF69-D4C1-4DF1-BBE1-7C64BF3D9360}" type="sibTrans" cxnId="{9D379B31-6D05-4B3C-84B7-0604AE74EB58}">
      <dgm:prSet/>
      <dgm:spPr/>
      <dgm:t>
        <a:bodyPr/>
        <a:lstStyle/>
        <a:p>
          <a:endParaRPr lang="en-US"/>
        </a:p>
      </dgm:t>
    </dgm:pt>
    <dgm:pt modelId="{EB932BD2-F4B9-43C4-9E67-5920189F4EE8}">
      <dgm:prSet/>
      <dgm:spPr/>
      <dgm:t>
        <a:bodyPr/>
        <a:lstStyle/>
        <a:p>
          <a:r>
            <a:rPr lang="es-MX"/>
            <a:t>Enunciar el rol pronóstico del Virus Papiloma para el Cáncer de la Oro farínge</a:t>
          </a:r>
          <a:endParaRPr lang="en-US"/>
        </a:p>
      </dgm:t>
    </dgm:pt>
    <dgm:pt modelId="{7D58152C-631D-45A8-9E46-B99A911EC2F5}" type="parTrans" cxnId="{B5E9F42C-6ABD-406F-BA21-EB9575B65B1C}">
      <dgm:prSet/>
      <dgm:spPr/>
      <dgm:t>
        <a:bodyPr/>
        <a:lstStyle/>
        <a:p>
          <a:endParaRPr lang="en-US"/>
        </a:p>
      </dgm:t>
    </dgm:pt>
    <dgm:pt modelId="{375E22A1-F5B9-4B41-94DA-E7042778784B}" type="sibTrans" cxnId="{B5E9F42C-6ABD-406F-BA21-EB9575B65B1C}">
      <dgm:prSet/>
      <dgm:spPr/>
      <dgm:t>
        <a:bodyPr/>
        <a:lstStyle/>
        <a:p>
          <a:endParaRPr lang="en-US"/>
        </a:p>
      </dgm:t>
    </dgm:pt>
    <dgm:pt modelId="{FEBFECA4-08E2-4D6E-B9C0-2D9E9ECAE03B}">
      <dgm:prSet/>
      <dgm:spPr/>
      <dgm:t>
        <a:bodyPr/>
        <a:lstStyle/>
        <a:p>
          <a:r>
            <a:rPr lang="es-MX"/>
            <a:t>Insistir en la importancia del Diagnóstico precoz en la sobrevida de los enfermos con Cáncer oral</a:t>
          </a:r>
          <a:endParaRPr lang="en-US"/>
        </a:p>
      </dgm:t>
    </dgm:pt>
    <dgm:pt modelId="{1FB01B63-87D0-4CC2-B9E8-3F4070EFE916}" type="parTrans" cxnId="{6A8393A3-5D6B-46A5-8538-03373D4D94DD}">
      <dgm:prSet/>
      <dgm:spPr/>
      <dgm:t>
        <a:bodyPr/>
        <a:lstStyle/>
        <a:p>
          <a:endParaRPr lang="en-US"/>
        </a:p>
      </dgm:t>
    </dgm:pt>
    <dgm:pt modelId="{CE71E2E9-BC0F-455D-98E1-AF29D68C1B8A}" type="sibTrans" cxnId="{6A8393A3-5D6B-46A5-8538-03373D4D94DD}">
      <dgm:prSet/>
      <dgm:spPr/>
      <dgm:t>
        <a:bodyPr/>
        <a:lstStyle/>
        <a:p>
          <a:endParaRPr lang="en-US"/>
        </a:p>
      </dgm:t>
    </dgm:pt>
    <dgm:pt modelId="{F1EC3082-CEE9-4E3D-A02D-15095E297E6A}">
      <dgm:prSet/>
      <dgm:spPr/>
      <dgm:t>
        <a:bodyPr/>
        <a:lstStyle/>
        <a:p>
          <a:r>
            <a:rPr lang="es-MX"/>
            <a:t>Analizar como es la Calidad de vida del que sobrevive al Carcinoma Oral de Células Escamosas.</a:t>
          </a:r>
          <a:endParaRPr lang="en-US"/>
        </a:p>
      </dgm:t>
    </dgm:pt>
    <dgm:pt modelId="{4B878F88-3C33-4064-8C18-A74663658B9F}" type="parTrans" cxnId="{44C885FD-20FE-46D7-827F-00433835D7FE}">
      <dgm:prSet/>
      <dgm:spPr/>
      <dgm:t>
        <a:bodyPr/>
        <a:lstStyle/>
        <a:p>
          <a:endParaRPr lang="en-US"/>
        </a:p>
      </dgm:t>
    </dgm:pt>
    <dgm:pt modelId="{613D0162-0F7B-46A4-8303-4E0D38F27779}" type="sibTrans" cxnId="{44C885FD-20FE-46D7-827F-00433835D7FE}">
      <dgm:prSet/>
      <dgm:spPr/>
      <dgm:t>
        <a:bodyPr/>
        <a:lstStyle/>
        <a:p>
          <a:endParaRPr lang="en-US"/>
        </a:p>
      </dgm:t>
    </dgm:pt>
    <dgm:pt modelId="{6FC66200-1FA9-43FF-9549-23D4E8089B74}" type="pres">
      <dgm:prSet presAssocID="{F0D9CD13-0809-4553-B30C-F7199EADACB0}" presName="diagram" presStyleCnt="0">
        <dgm:presLayoutVars>
          <dgm:dir/>
          <dgm:resizeHandles val="exact"/>
        </dgm:presLayoutVars>
      </dgm:prSet>
      <dgm:spPr/>
    </dgm:pt>
    <dgm:pt modelId="{16030726-0272-4E39-A33C-B0392E6E351B}" type="pres">
      <dgm:prSet presAssocID="{D376512E-477D-444B-A619-D64320865B2D}" presName="node" presStyleLbl="node1" presStyleIdx="0" presStyleCnt="5">
        <dgm:presLayoutVars>
          <dgm:bulletEnabled val="1"/>
        </dgm:presLayoutVars>
      </dgm:prSet>
      <dgm:spPr/>
    </dgm:pt>
    <dgm:pt modelId="{868564D7-C62E-4BBC-A51B-94F60D0CFB16}" type="pres">
      <dgm:prSet presAssocID="{7781D9BC-AD3A-4408-B651-B331405B24F2}" presName="sibTrans" presStyleCnt="0"/>
      <dgm:spPr/>
    </dgm:pt>
    <dgm:pt modelId="{49E0054C-A564-4E0C-979C-119668EDBB5A}" type="pres">
      <dgm:prSet presAssocID="{80902C22-0B9C-4690-9EA2-D682A83A56ED}" presName="node" presStyleLbl="node1" presStyleIdx="1" presStyleCnt="5">
        <dgm:presLayoutVars>
          <dgm:bulletEnabled val="1"/>
        </dgm:presLayoutVars>
      </dgm:prSet>
      <dgm:spPr/>
    </dgm:pt>
    <dgm:pt modelId="{D7C7288F-E482-4D59-9364-EB55B0A1AB96}" type="pres">
      <dgm:prSet presAssocID="{04D6BF69-D4C1-4DF1-BBE1-7C64BF3D9360}" presName="sibTrans" presStyleCnt="0"/>
      <dgm:spPr/>
    </dgm:pt>
    <dgm:pt modelId="{849DA650-E1CA-47D5-856F-F5F4BEFFD61D}" type="pres">
      <dgm:prSet presAssocID="{EB932BD2-F4B9-43C4-9E67-5920189F4EE8}" presName="node" presStyleLbl="node1" presStyleIdx="2" presStyleCnt="5">
        <dgm:presLayoutVars>
          <dgm:bulletEnabled val="1"/>
        </dgm:presLayoutVars>
      </dgm:prSet>
      <dgm:spPr/>
    </dgm:pt>
    <dgm:pt modelId="{92C1F771-83D6-4E9D-987A-9845D41AF220}" type="pres">
      <dgm:prSet presAssocID="{375E22A1-F5B9-4B41-94DA-E7042778784B}" presName="sibTrans" presStyleCnt="0"/>
      <dgm:spPr/>
    </dgm:pt>
    <dgm:pt modelId="{BB022210-3A5B-4F7C-9A57-D6F07192F0C5}" type="pres">
      <dgm:prSet presAssocID="{FEBFECA4-08E2-4D6E-B9C0-2D9E9ECAE03B}" presName="node" presStyleLbl="node1" presStyleIdx="3" presStyleCnt="5">
        <dgm:presLayoutVars>
          <dgm:bulletEnabled val="1"/>
        </dgm:presLayoutVars>
      </dgm:prSet>
      <dgm:spPr/>
    </dgm:pt>
    <dgm:pt modelId="{3FE93886-2C9C-4A51-B4A3-A79EBBD8F0EE}" type="pres">
      <dgm:prSet presAssocID="{CE71E2E9-BC0F-455D-98E1-AF29D68C1B8A}" presName="sibTrans" presStyleCnt="0"/>
      <dgm:spPr/>
    </dgm:pt>
    <dgm:pt modelId="{4DDE7308-36DE-4A2F-9A82-DEB4583B3C99}" type="pres">
      <dgm:prSet presAssocID="{F1EC3082-CEE9-4E3D-A02D-15095E297E6A}" presName="node" presStyleLbl="node1" presStyleIdx="4" presStyleCnt="5">
        <dgm:presLayoutVars>
          <dgm:bulletEnabled val="1"/>
        </dgm:presLayoutVars>
      </dgm:prSet>
      <dgm:spPr/>
    </dgm:pt>
  </dgm:ptLst>
  <dgm:cxnLst>
    <dgm:cxn modelId="{91EA3110-A8AD-4DBC-872E-6A596B03BF02}" type="presOf" srcId="{FEBFECA4-08E2-4D6E-B9C0-2D9E9ECAE03B}" destId="{BB022210-3A5B-4F7C-9A57-D6F07192F0C5}" srcOrd="0" destOrd="0" presId="urn:microsoft.com/office/officeart/2005/8/layout/default"/>
    <dgm:cxn modelId="{8108EA10-E360-4CEB-B685-CC78735FF6F0}" type="presOf" srcId="{EB932BD2-F4B9-43C4-9E67-5920189F4EE8}" destId="{849DA650-E1CA-47D5-856F-F5F4BEFFD61D}" srcOrd="0" destOrd="0" presId="urn:microsoft.com/office/officeart/2005/8/layout/default"/>
    <dgm:cxn modelId="{B5E9F42C-6ABD-406F-BA21-EB9575B65B1C}" srcId="{F0D9CD13-0809-4553-B30C-F7199EADACB0}" destId="{EB932BD2-F4B9-43C4-9E67-5920189F4EE8}" srcOrd="2" destOrd="0" parTransId="{7D58152C-631D-45A8-9E46-B99A911EC2F5}" sibTransId="{375E22A1-F5B9-4B41-94DA-E7042778784B}"/>
    <dgm:cxn modelId="{9D379B31-6D05-4B3C-84B7-0604AE74EB58}" srcId="{F0D9CD13-0809-4553-B30C-F7199EADACB0}" destId="{80902C22-0B9C-4690-9EA2-D682A83A56ED}" srcOrd="1" destOrd="0" parTransId="{C86ABC58-25B3-482F-A771-44E054A43543}" sibTransId="{04D6BF69-D4C1-4DF1-BBE1-7C64BF3D9360}"/>
    <dgm:cxn modelId="{99959A3B-F2AC-4139-9836-1A3E93A1B044}" type="presOf" srcId="{D376512E-477D-444B-A619-D64320865B2D}" destId="{16030726-0272-4E39-A33C-B0392E6E351B}" srcOrd="0" destOrd="0" presId="urn:microsoft.com/office/officeart/2005/8/layout/default"/>
    <dgm:cxn modelId="{CAA41F7A-BFCB-4555-92C9-E84075550B91}" srcId="{F0D9CD13-0809-4553-B30C-F7199EADACB0}" destId="{D376512E-477D-444B-A619-D64320865B2D}" srcOrd="0" destOrd="0" parTransId="{2F9C11FF-F5EE-4FD3-B570-3C1C551F8E6D}" sibTransId="{7781D9BC-AD3A-4408-B651-B331405B24F2}"/>
    <dgm:cxn modelId="{6A8393A3-5D6B-46A5-8538-03373D4D94DD}" srcId="{F0D9CD13-0809-4553-B30C-F7199EADACB0}" destId="{FEBFECA4-08E2-4D6E-B9C0-2D9E9ECAE03B}" srcOrd="3" destOrd="0" parTransId="{1FB01B63-87D0-4CC2-B9E8-3F4070EFE916}" sibTransId="{CE71E2E9-BC0F-455D-98E1-AF29D68C1B8A}"/>
    <dgm:cxn modelId="{F73E54C7-55C3-4725-BBF6-32B7FFFAAEE5}" type="presOf" srcId="{F1EC3082-CEE9-4E3D-A02D-15095E297E6A}" destId="{4DDE7308-36DE-4A2F-9A82-DEB4583B3C99}" srcOrd="0" destOrd="0" presId="urn:microsoft.com/office/officeart/2005/8/layout/default"/>
    <dgm:cxn modelId="{07DC1CDB-20B6-4B58-8387-E9E81E3AF691}" type="presOf" srcId="{80902C22-0B9C-4690-9EA2-D682A83A56ED}" destId="{49E0054C-A564-4E0C-979C-119668EDBB5A}" srcOrd="0" destOrd="0" presId="urn:microsoft.com/office/officeart/2005/8/layout/default"/>
    <dgm:cxn modelId="{0E6187EE-414E-4BA2-8A47-4AB74D34DDCB}" type="presOf" srcId="{F0D9CD13-0809-4553-B30C-F7199EADACB0}" destId="{6FC66200-1FA9-43FF-9549-23D4E8089B74}" srcOrd="0" destOrd="0" presId="urn:microsoft.com/office/officeart/2005/8/layout/default"/>
    <dgm:cxn modelId="{44C885FD-20FE-46D7-827F-00433835D7FE}" srcId="{F0D9CD13-0809-4553-B30C-F7199EADACB0}" destId="{F1EC3082-CEE9-4E3D-A02D-15095E297E6A}" srcOrd="4" destOrd="0" parTransId="{4B878F88-3C33-4064-8C18-A74663658B9F}" sibTransId="{613D0162-0F7B-46A4-8303-4E0D38F27779}"/>
    <dgm:cxn modelId="{B473AAF2-1F3E-4B49-AC32-6A56DD4093A3}" type="presParOf" srcId="{6FC66200-1FA9-43FF-9549-23D4E8089B74}" destId="{16030726-0272-4E39-A33C-B0392E6E351B}" srcOrd="0" destOrd="0" presId="urn:microsoft.com/office/officeart/2005/8/layout/default"/>
    <dgm:cxn modelId="{D40E4B0C-0D1A-4638-849F-C1CD1645BA05}" type="presParOf" srcId="{6FC66200-1FA9-43FF-9549-23D4E8089B74}" destId="{868564D7-C62E-4BBC-A51B-94F60D0CFB16}" srcOrd="1" destOrd="0" presId="urn:microsoft.com/office/officeart/2005/8/layout/default"/>
    <dgm:cxn modelId="{8168FE9E-5859-4191-BF1E-CED89A5FFA3C}" type="presParOf" srcId="{6FC66200-1FA9-43FF-9549-23D4E8089B74}" destId="{49E0054C-A564-4E0C-979C-119668EDBB5A}" srcOrd="2" destOrd="0" presId="urn:microsoft.com/office/officeart/2005/8/layout/default"/>
    <dgm:cxn modelId="{12EFCD33-B73C-43E2-84FA-9437A8CBB6BB}" type="presParOf" srcId="{6FC66200-1FA9-43FF-9549-23D4E8089B74}" destId="{D7C7288F-E482-4D59-9364-EB55B0A1AB96}" srcOrd="3" destOrd="0" presId="urn:microsoft.com/office/officeart/2005/8/layout/default"/>
    <dgm:cxn modelId="{AE3C0A03-EADA-4CAB-B178-B7689DBB591F}" type="presParOf" srcId="{6FC66200-1FA9-43FF-9549-23D4E8089B74}" destId="{849DA650-E1CA-47D5-856F-F5F4BEFFD61D}" srcOrd="4" destOrd="0" presId="urn:microsoft.com/office/officeart/2005/8/layout/default"/>
    <dgm:cxn modelId="{53C9D9C2-2C1C-4953-81D0-ECB2634798D3}" type="presParOf" srcId="{6FC66200-1FA9-43FF-9549-23D4E8089B74}" destId="{92C1F771-83D6-4E9D-987A-9845D41AF220}" srcOrd="5" destOrd="0" presId="urn:microsoft.com/office/officeart/2005/8/layout/default"/>
    <dgm:cxn modelId="{8F845017-D397-4892-8A2A-8B23A658D9A1}" type="presParOf" srcId="{6FC66200-1FA9-43FF-9549-23D4E8089B74}" destId="{BB022210-3A5B-4F7C-9A57-D6F07192F0C5}" srcOrd="6" destOrd="0" presId="urn:microsoft.com/office/officeart/2005/8/layout/default"/>
    <dgm:cxn modelId="{8F545B33-E016-4317-BAB9-E47F629677FD}" type="presParOf" srcId="{6FC66200-1FA9-43FF-9549-23D4E8089B74}" destId="{3FE93886-2C9C-4A51-B4A3-A79EBBD8F0EE}" srcOrd="7" destOrd="0" presId="urn:microsoft.com/office/officeart/2005/8/layout/default"/>
    <dgm:cxn modelId="{E39643F6-ADC2-4934-96C0-9E695B52892F}" type="presParOf" srcId="{6FC66200-1FA9-43FF-9549-23D4E8089B74}" destId="{4DDE7308-36DE-4A2F-9A82-DEB4583B3C99}" srcOrd="8" destOrd="0" presId="urn:microsoft.com/office/officeart/2005/8/layout/default"/>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11F645-ABA3-45C7-83E2-EE5498A0CDD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7BEE1052-986B-402D-A8E9-F7F6A90A69EA}">
      <dgm:prSet/>
      <dgm:spPr/>
      <dgm:t>
        <a:bodyPr/>
        <a:lstStyle/>
        <a:p>
          <a:r>
            <a:rPr lang="es-MX"/>
            <a:t>Todos los aspectos clínicos que se resumen en la evaluación</a:t>
          </a:r>
          <a:endParaRPr lang="en-US"/>
        </a:p>
      </dgm:t>
    </dgm:pt>
    <dgm:pt modelId="{19280F49-0AA7-49B5-8DD9-C726BC4EBC1A}" type="parTrans" cxnId="{39B69CCA-0EB5-4484-942C-EBB23ED2B09E}">
      <dgm:prSet/>
      <dgm:spPr/>
      <dgm:t>
        <a:bodyPr/>
        <a:lstStyle/>
        <a:p>
          <a:endParaRPr lang="en-US"/>
        </a:p>
      </dgm:t>
    </dgm:pt>
    <dgm:pt modelId="{A56436FC-8B6C-4CFA-B481-0F99D79FE8F5}" type="sibTrans" cxnId="{39B69CCA-0EB5-4484-942C-EBB23ED2B09E}">
      <dgm:prSet/>
      <dgm:spPr/>
      <dgm:t>
        <a:bodyPr/>
        <a:lstStyle/>
        <a:p>
          <a:endParaRPr lang="en-US"/>
        </a:p>
      </dgm:t>
    </dgm:pt>
    <dgm:pt modelId="{2FF3FB6C-5F49-4B17-8672-17F741A42FF3}">
      <dgm:prSet/>
      <dgm:spPr/>
      <dgm:t>
        <a:bodyPr/>
        <a:lstStyle/>
        <a:p>
          <a:r>
            <a:rPr lang="es-MX"/>
            <a:t>LOCAL</a:t>
          </a:r>
          <a:endParaRPr lang="en-US"/>
        </a:p>
      </dgm:t>
    </dgm:pt>
    <dgm:pt modelId="{2429232F-FCE4-4A1C-B711-BBDB523CDC73}" type="parTrans" cxnId="{728AFD74-7511-413B-B1C9-BA245CF22A9C}">
      <dgm:prSet/>
      <dgm:spPr/>
      <dgm:t>
        <a:bodyPr/>
        <a:lstStyle/>
        <a:p>
          <a:endParaRPr lang="en-US"/>
        </a:p>
      </dgm:t>
    </dgm:pt>
    <dgm:pt modelId="{DEE60E08-39F7-4F28-B304-A18C6E6F4900}" type="sibTrans" cxnId="{728AFD74-7511-413B-B1C9-BA245CF22A9C}">
      <dgm:prSet/>
      <dgm:spPr/>
      <dgm:t>
        <a:bodyPr/>
        <a:lstStyle/>
        <a:p>
          <a:endParaRPr lang="en-US"/>
        </a:p>
      </dgm:t>
    </dgm:pt>
    <dgm:pt modelId="{ABEE2BF1-3133-44DD-9EEF-1F9C0E446201}">
      <dgm:prSet/>
      <dgm:spPr/>
      <dgm:t>
        <a:bodyPr/>
        <a:lstStyle/>
        <a:p>
          <a:r>
            <a:rPr lang="es-MX"/>
            <a:t>LOCOREGIONAL</a:t>
          </a:r>
          <a:endParaRPr lang="en-US"/>
        </a:p>
      </dgm:t>
    </dgm:pt>
    <dgm:pt modelId="{60FC4604-01BB-4CC0-8005-1D4290288021}" type="parTrans" cxnId="{D9728532-93E8-4AC3-9A59-C9E7F325FD2A}">
      <dgm:prSet/>
      <dgm:spPr/>
      <dgm:t>
        <a:bodyPr/>
        <a:lstStyle/>
        <a:p>
          <a:endParaRPr lang="en-US"/>
        </a:p>
      </dgm:t>
    </dgm:pt>
    <dgm:pt modelId="{D737233E-68C2-4CF9-8953-D8374A8458DA}" type="sibTrans" cxnId="{D9728532-93E8-4AC3-9A59-C9E7F325FD2A}">
      <dgm:prSet/>
      <dgm:spPr/>
      <dgm:t>
        <a:bodyPr/>
        <a:lstStyle/>
        <a:p>
          <a:endParaRPr lang="en-US"/>
        </a:p>
      </dgm:t>
    </dgm:pt>
    <dgm:pt modelId="{EAEE422A-4CCA-4FE9-89F2-7DA2EF5B9BCF}">
      <dgm:prSet/>
      <dgm:spPr/>
      <dgm:t>
        <a:bodyPr/>
        <a:lstStyle/>
        <a:p>
          <a:r>
            <a:rPr lang="es-MX"/>
            <a:t>A DISTANCIA</a:t>
          </a:r>
          <a:endParaRPr lang="en-US"/>
        </a:p>
      </dgm:t>
    </dgm:pt>
    <dgm:pt modelId="{EF852DFD-41DE-46E3-A5CF-9CA2E84F2308}" type="parTrans" cxnId="{8271EF24-D498-4BDD-9F67-9F9CAD2C8A91}">
      <dgm:prSet/>
      <dgm:spPr/>
      <dgm:t>
        <a:bodyPr/>
        <a:lstStyle/>
        <a:p>
          <a:endParaRPr lang="en-US"/>
        </a:p>
      </dgm:t>
    </dgm:pt>
    <dgm:pt modelId="{BFFE407F-BF4E-4FAA-B71D-8C191FDFE2FF}" type="sibTrans" cxnId="{8271EF24-D498-4BDD-9F67-9F9CAD2C8A91}">
      <dgm:prSet/>
      <dgm:spPr/>
      <dgm:t>
        <a:bodyPr/>
        <a:lstStyle/>
        <a:p>
          <a:endParaRPr lang="en-US"/>
        </a:p>
      </dgm:t>
    </dgm:pt>
    <dgm:pt modelId="{7387C227-CA07-4C13-85BB-702240772D73}">
      <dgm:prSet/>
      <dgm:spPr/>
      <dgm:t>
        <a:bodyPr/>
        <a:lstStyle/>
        <a:p>
          <a:r>
            <a:rPr lang="es-MX"/>
            <a:t>POR ESTUDIO HISTOLÓGICO e  IMAGENOLÓGICO(TAC, pet scan )</a:t>
          </a:r>
          <a:endParaRPr lang="en-US"/>
        </a:p>
      </dgm:t>
    </dgm:pt>
    <dgm:pt modelId="{58C5BDD6-E594-42D8-B34D-F369984C5E38}" type="parTrans" cxnId="{F93334C2-92F3-4D55-A357-DAB9E8BCE9EF}">
      <dgm:prSet/>
      <dgm:spPr/>
      <dgm:t>
        <a:bodyPr/>
        <a:lstStyle/>
        <a:p>
          <a:endParaRPr lang="en-US"/>
        </a:p>
      </dgm:t>
    </dgm:pt>
    <dgm:pt modelId="{BF134E9F-9E19-42A1-805A-F7A97BEC1DDC}" type="sibTrans" cxnId="{F93334C2-92F3-4D55-A357-DAB9E8BCE9EF}">
      <dgm:prSet/>
      <dgm:spPr/>
      <dgm:t>
        <a:bodyPr/>
        <a:lstStyle/>
        <a:p>
          <a:endParaRPr lang="en-US"/>
        </a:p>
      </dgm:t>
    </dgm:pt>
    <dgm:pt modelId="{B65C7582-3868-4D26-96DB-A789690A132D}" type="pres">
      <dgm:prSet presAssocID="{AB11F645-ABA3-45C7-83E2-EE5498A0CDD6}" presName="diagram" presStyleCnt="0">
        <dgm:presLayoutVars>
          <dgm:dir/>
          <dgm:resizeHandles val="exact"/>
        </dgm:presLayoutVars>
      </dgm:prSet>
      <dgm:spPr/>
    </dgm:pt>
    <dgm:pt modelId="{09448656-AD43-41B9-AC3F-097F53B4113B}" type="pres">
      <dgm:prSet presAssocID="{7BEE1052-986B-402D-A8E9-F7F6A90A69EA}" presName="node" presStyleLbl="node1" presStyleIdx="0" presStyleCnt="5">
        <dgm:presLayoutVars>
          <dgm:bulletEnabled val="1"/>
        </dgm:presLayoutVars>
      </dgm:prSet>
      <dgm:spPr/>
    </dgm:pt>
    <dgm:pt modelId="{80C218F9-D7D0-4070-BE21-FD5C0C390D31}" type="pres">
      <dgm:prSet presAssocID="{A56436FC-8B6C-4CFA-B481-0F99D79FE8F5}" presName="sibTrans" presStyleCnt="0"/>
      <dgm:spPr/>
    </dgm:pt>
    <dgm:pt modelId="{202CD9EA-4193-41D5-B5D0-6640A41FD477}" type="pres">
      <dgm:prSet presAssocID="{2FF3FB6C-5F49-4B17-8672-17F741A42FF3}" presName="node" presStyleLbl="node1" presStyleIdx="1" presStyleCnt="5">
        <dgm:presLayoutVars>
          <dgm:bulletEnabled val="1"/>
        </dgm:presLayoutVars>
      </dgm:prSet>
      <dgm:spPr/>
    </dgm:pt>
    <dgm:pt modelId="{932BECB5-BE44-468D-B164-89A69AA8EDF9}" type="pres">
      <dgm:prSet presAssocID="{DEE60E08-39F7-4F28-B304-A18C6E6F4900}" presName="sibTrans" presStyleCnt="0"/>
      <dgm:spPr/>
    </dgm:pt>
    <dgm:pt modelId="{E533852D-A916-4FDB-8AFA-A98391D0BCA9}" type="pres">
      <dgm:prSet presAssocID="{ABEE2BF1-3133-44DD-9EEF-1F9C0E446201}" presName="node" presStyleLbl="node1" presStyleIdx="2" presStyleCnt="5">
        <dgm:presLayoutVars>
          <dgm:bulletEnabled val="1"/>
        </dgm:presLayoutVars>
      </dgm:prSet>
      <dgm:spPr/>
    </dgm:pt>
    <dgm:pt modelId="{4CB68556-A9B2-48E8-A1F7-BC26EEA44235}" type="pres">
      <dgm:prSet presAssocID="{D737233E-68C2-4CF9-8953-D8374A8458DA}" presName="sibTrans" presStyleCnt="0"/>
      <dgm:spPr/>
    </dgm:pt>
    <dgm:pt modelId="{F8CEF62D-010A-415A-A97F-FAE851693040}" type="pres">
      <dgm:prSet presAssocID="{EAEE422A-4CCA-4FE9-89F2-7DA2EF5B9BCF}" presName="node" presStyleLbl="node1" presStyleIdx="3" presStyleCnt="5">
        <dgm:presLayoutVars>
          <dgm:bulletEnabled val="1"/>
        </dgm:presLayoutVars>
      </dgm:prSet>
      <dgm:spPr/>
    </dgm:pt>
    <dgm:pt modelId="{C2A79169-3534-462E-AAA7-BC56B204ED07}" type="pres">
      <dgm:prSet presAssocID="{BFFE407F-BF4E-4FAA-B71D-8C191FDFE2FF}" presName="sibTrans" presStyleCnt="0"/>
      <dgm:spPr/>
    </dgm:pt>
    <dgm:pt modelId="{24E2355D-EFCC-4970-B483-FBBAF0B63E64}" type="pres">
      <dgm:prSet presAssocID="{7387C227-CA07-4C13-85BB-702240772D73}" presName="node" presStyleLbl="node1" presStyleIdx="4" presStyleCnt="5">
        <dgm:presLayoutVars>
          <dgm:bulletEnabled val="1"/>
        </dgm:presLayoutVars>
      </dgm:prSet>
      <dgm:spPr/>
    </dgm:pt>
  </dgm:ptLst>
  <dgm:cxnLst>
    <dgm:cxn modelId="{CBDEB518-0408-434C-87F7-96CF24316ADC}" type="presOf" srcId="{7387C227-CA07-4C13-85BB-702240772D73}" destId="{24E2355D-EFCC-4970-B483-FBBAF0B63E64}" srcOrd="0" destOrd="0" presId="urn:microsoft.com/office/officeart/2005/8/layout/default"/>
    <dgm:cxn modelId="{8271EF24-D498-4BDD-9F67-9F9CAD2C8A91}" srcId="{AB11F645-ABA3-45C7-83E2-EE5498A0CDD6}" destId="{EAEE422A-4CCA-4FE9-89F2-7DA2EF5B9BCF}" srcOrd="3" destOrd="0" parTransId="{EF852DFD-41DE-46E3-A5CF-9CA2E84F2308}" sibTransId="{BFFE407F-BF4E-4FAA-B71D-8C191FDFE2FF}"/>
    <dgm:cxn modelId="{4BFF582B-0D0E-43B1-A38C-1AF8DB4A2C59}" type="presOf" srcId="{ABEE2BF1-3133-44DD-9EEF-1F9C0E446201}" destId="{E533852D-A916-4FDB-8AFA-A98391D0BCA9}" srcOrd="0" destOrd="0" presId="urn:microsoft.com/office/officeart/2005/8/layout/default"/>
    <dgm:cxn modelId="{D9728532-93E8-4AC3-9A59-C9E7F325FD2A}" srcId="{AB11F645-ABA3-45C7-83E2-EE5498A0CDD6}" destId="{ABEE2BF1-3133-44DD-9EEF-1F9C0E446201}" srcOrd="2" destOrd="0" parTransId="{60FC4604-01BB-4CC0-8005-1D4290288021}" sibTransId="{D737233E-68C2-4CF9-8953-D8374A8458DA}"/>
    <dgm:cxn modelId="{B2C24068-0040-45CA-B702-192782A283DA}" type="presOf" srcId="{2FF3FB6C-5F49-4B17-8672-17F741A42FF3}" destId="{202CD9EA-4193-41D5-B5D0-6640A41FD477}" srcOrd="0" destOrd="0" presId="urn:microsoft.com/office/officeart/2005/8/layout/default"/>
    <dgm:cxn modelId="{728AFD74-7511-413B-B1C9-BA245CF22A9C}" srcId="{AB11F645-ABA3-45C7-83E2-EE5498A0CDD6}" destId="{2FF3FB6C-5F49-4B17-8672-17F741A42FF3}" srcOrd="1" destOrd="0" parTransId="{2429232F-FCE4-4A1C-B711-BBDB523CDC73}" sibTransId="{DEE60E08-39F7-4F28-B304-A18C6E6F4900}"/>
    <dgm:cxn modelId="{726EC5B7-B31E-4A3E-840D-7D66717EAB20}" type="presOf" srcId="{EAEE422A-4CCA-4FE9-89F2-7DA2EF5B9BCF}" destId="{F8CEF62D-010A-415A-A97F-FAE851693040}" srcOrd="0" destOrd="0" presId="urn:microsoft.com/office/officeart/2005/8/layout/default"/>
    <dgm:cxn modelId="{A8C05DB8-F4F3-4344-A3C8-754334FE39F0}" type="presOf" srcId="{AB11F645-ABA3-45C7-83E2-EE5498A0CDD6}" destId="{B65C7582-3868-4D26-96DB-A789690A132D}" srcOrd="0" destOrd="0" presId="urn:microsoft.com/office/officeart/2005/8/layout/default"/>
    <dgm:cxn modelId="{F93334C2-92F3-4D55-A357-DAB9E8BCE9EF}" srcId="{AB11F645-ABA3-45C7-83E2-EE5498A0CDD6}" destId="{7387C227-CA07-4C13-85BB-702240772D73}" srcOrd="4" destOrd="0" parTransId="{58C5BDD6-E594-42D8-B34D-F369984C5E38}" sibTransId="{BF134E9F-9E19-42A1-805A-F7A97BEC1DDC}"/>
    <dgm:cxn modelId="{39B69CCA-0EB5-4484-942C-EBB23ED2B09E}" srcId="{AB11F645-ABA3-45C7-83E2-EE5498A0CDD6}" destId="{7BEE1052-986B-402D-A8E9-F7F6A90A69EA}" srcOrd="0" destOrd="0" parTransId="{19280F49-0AA7-49B5-8DD9-C726BC4EBC1A}" sibTransId="{A56436FC-8B6C-4CFA-B481-0F99D79FE8F5}"/>
    <dgm:cxn modelId="{3CA59CE4-A441-4E8A-8B9F-911465B2948F}" type="presOf" srcId="{7BEE1052-986B-402D-A8E9-F7F6A90A69EA}" destId="{09448656-AD43-41B9-AC3F-097F53B4113B}" srcOrd="0" destOrd="0" presId="urn:microsoft.com/office/officeart/2005/8/layout/default"/>
    <dgm:cxn modelId="{C52ADF44-1C1C-4853-9B5B-DCE1FF3A053F}" type="presParOf" srcId="{B65C7582-3868-4D26-96DB-A789690A132D}" destId="{09448656-AD43-41B9-AC3F-097F53B4113B}" srcOrd="0" destOrd="0" presId="urn:microsoft.com/office/officeart/2005/8/layout/default"/>
    <dgm:cxn modelId="{2ABCD509-4C6A-4F41-9EA7-D0ADEB9E4E6C}" type="presParOf" srcId="{B65C7582-3868-4D26-96DB-A789690A132D}" destId="{80C218F9-D7D0-4070-BE21-FD5C0C390D31}" srcOrd="1" destOrd="0" presId="urn:microsoft.com/office/officeart/2005/8/layout/default"/>
    <dgm:cxn modelId="{01ECDE55-6C41-4695-A2A6-DF23A4DE4E07}" type="presParOf" srcId="{B65C7582-3868-4D26-96DB-A789690A132D}" destId="{202CD9EA-4193-41D5-B5D0-6640A41FD477}" srcOrd="2" destOrd="0" presId="urn:microsoft.com/office/officeart/2005/8/layout/default"/>
    <dgm:cxn modelId="{B07B30AC-90BB-492C-BA65-5A9312756C81}" type="presParOf" srcId="{B65C7582-3868-4D26-96DB-A789690A132D}" destId="{932BECB5-BE44-468D-B164-89A69AA8EDF9}" srcOrd="3" destOrd="0" presId="urn:microsoft.com/office/officeart/2005/8/layout/default"/>
    <dgm:cxn modelId="{FAA1D3F7-7F9E-4EC1-ACFE-843797BB9C7D}" type="presParOf" srcId="{B65C7582-3868-4D26-96DB-A789690A132D}" destId="{E533852D-A916-4FDB-8AFA-A98391D0BCA9}" srcOrd="4" destOrd="0" presId="urn:microsoft.com/office/officeart/2005/8/layout/default"/>
    <dgm:cxn modelId="{F69F2057-2AA5-4AC3-9625-5EC007872250}" type="presParOf" srcId="{B65C7582-3868-4D26-96DB-A789690A132D}" destId="{4CB68556-A9B2-48E8-A1F7-BC26EEA44235}" srcOrd="5" destOrd="0" presId="urn:microsoft.com/office/officeart/2005/8/layout/default"/>
    <dgm:cxn modelId="{FB43C416-1FAA-424A-B021-FA621CA200F5}" type="presParOf" srcId="{B65C7582-3868-4D26-96DB-A789690A132D}" destId="{F8CEF62D-010A-415A-A97F-FAE851693040}" srcOrd="6" destOrd="0" presId="urn:microsoft.com/office/officeart/2005/8/layout/default"/>
    <dgm:cxn modelId="{ADDD9392-971E-4DCA-B48C-F599CAFA87EC}" type="presParOf" srcId="{B65C7582-3868-4D26-96DB-A789690A132D}" destId="{C2A79169-3534-462E-AAA7-BC56B204ED07}" srcOrd="7" destOrd="0" presId="urn:microsoft.com/office/officeart/2005/8/layout/default"/>
    <dgm:cxn modelId="{BDC09B3E-9972-44DB-B065-6314CBAC9C44}" type="presParOf" srcId="{B65C7582-3868-4D26-96DB-A789690A132D}" destId="{24E2355D-EFCC-4970-B483-FBBAF0B63E64}" srcOrd="8" destOrd="0" presId="urn:microsoft.com/office/officeart/2005/8/layout/default"/>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30726-0272-4E39-A33C-B0392E6E351B}">
      <dsp:nvSpPr>
        <dsp:cNvPr id="0" name=""/>
        <dsp:cNvSpPr/>
      </dsp:nvSpPr>
      <dsp:spPr>
        <a:xfrm>
          <a:off x="0" y="240921"/>
          <a:ext cx="2332055" cy="1399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Discutir los factores que influyen en el pronóstico de sobrevida del Cáncer que afecta la cavidad oral </a:t>
          </a:r>
          <a:endParaRPr lang="en-US" sz="1500" kern="1200"/>
        </a:p>
      </dsp:txBody>
      <dsp:txXfrm>
        <a:off x="0" y="240921"/>
        <a:ext cx="2332055" cy="1399233"/>
      </dsp:txXfrm>
    </dsp:sp>
    <dsp:sp modelId="{49E0054C-A564-4E0C-979C-119668EDBB5A}">
      <dsp:nvSpPr>
        <dsp:cNvPr id="0" name=""/>
        <dsp:cNvSpPr/>
      </dsp:nvSpPr>
      <dsp:spPr>
        <a:xfrm>
          <a:off x="2565260" y="240921"/>
          <a:ext cx="2332055" cy="1399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Revisar aspectos relacionados con el Estadiaje para Cáncer de la Cavidad oral </a:t>
          </a:r>
          <a:endParaRPr lang="en-US" sz="1500" kern="1200"/>
        </a:p>
      </dsp:txBody>
      <dsp:txXfrm>
        <a:off x="2565260" y="240921"/>
        <a:ext cx="2332055" cy="1399233"/>
      </dsp:txXfrm>
    </dsp:sp>
    <dsp:sp modelId="{849DA650-E1CA-47D5-856F-F5F4BEFFD61D}">
      <dsp:nvSpPr>
        <dsp:cNvPr id="0" name=""/>
        <dsp:cNvSpPr/>
      </dsp:nvSpPr>
      <dsp:spPr>
        <a:xfrm>
          <a:off x="5130521" y="240921"/>
          <a:ext cx="2332055" cy="1399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Enunciar el rol pronóstico del Virus Papiloma para el Cáncer de la Oro farínge</a:t>
          </a:r>
          <a:endParaRPr lang="en-US" sz="1500" kern="1200"/>
        </a:p>
      </dsp:txBody>
      <dsp:txXfrm>
        <a:off x="5130521" y="240921"/>
        <a:ext cx="2332055" cy="1399233"/>
      </dsp:txXfrm>
    </dsp:sp>
    <dsp:sp modelId="{BB022210-3A5B-4F7C-9A57-D6F07192F0C5}">
      <dsp:nvSpPr>
        <dsp:cNvPr id="0" name=""/>
        <dsp:cNvSpPr/>
      </dsp:nvSpPr>
      <dsp:spPr>
        <a:xfrm>
          <a:off x="1282630" y="1873359"/>
          <a:ext cx="2332055" cy="1399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Insistir en la importancia del Diagnóstico precoz en la sobrevida de los enfermos con Cáncer oral </a:t>
          </a:r>
          <a:endParaRPr lang="en-US" sz="1500" kern="1200"/>
        </a:p>
      </dsp:txBody>
      <dsp:txXfrm>
        <a:off x="1282630" y="1873359"/>
        <a:ext cx="2332055" cy="1399233"/>
      </dsp:txXfrm>
    </dsp:sp>
    <dsp:sp modelId="{4DDE7308-36DE-4A2F-9A82-DEB4583B3C99}">
      <dsp:nvSpPr>
        <dsp:cNvPr id="0" name=""/>
        <dsp:cNvSpPr/>
      </dsp:nvSpPr>
      <dsp:spPr>
        <a:xfrm>
          <a:off x="3847891" y="1873359"/>
          <a:ext cx="2332055" cy="1399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Analizar como es la Calidad de vida del que sobrevive al Carcinoma Oral de Células Escamosas.</a:t>
          </a:r>
          <a:endParaRPr lang="en-US" sz="1500" kern="1200"/>
        </a:p>
      </dsp:txBody>
      <dsp:txXfrm>
        <a:off x="3847891" y="1873359"/>
        <a:ext cx="2332055" cy="1399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48656-AD43-41B9-AC3F-097F53B4113B}">
      <dsp:nvSpPr>
        <dsp:cNvPr id="0" name=""/>
        <dsp:cNvSpPr/>
      </dsp:nvSpPr>
      <dsp:spPr>
        <a:xfrm>
          <a:off x="0" y="240921"/>
          <a:ext cx="2332055" cy="1399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Todos los aspectos clínicos que se resumen en la evaluación </a:t>
          </a:r>
          <a:endParaRPr lang="en-US" sz="1500" kern="1200"/>
        </a:p>
      </dsp:txBody>
      <dsp:txXfrm>
        <a:off x="0" y="240921"/>
        <a:ext cx="2332055" cy="1399233"/>
      </dsp:txXfrm>
    </dsp:sp>
    <dsp:sp modelId="{202CD9EA-4193-41D5-B5D0-6640A41FD477}">
      <dsp:nvSpPr>
        <dsp:cNvPr id="0" name=""/>
        <dsp:cNvSpPr/>
      </dsp:nvSpPr>
      <dsp:spPr>
        <a:xfrm>
          <a:off x="2565260" y="240921"/>
          <a:ext cx="2332055" cy="1399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LOCAL</a:t>
          </a:r>
          <a:endParaRPr lang="en-US" sz="1500" kern="1200"/>
        </a:p>
      </dsp:txBody>
      <dsp:txXfrm>
        <a:off x="2565260" y="240921"/>
        <a:ext cx="2332055" cy="1399233"/>
      </dsp:txXfrm>
    </dsp:sp>
    <dsp:sp modelId="{E533852D-A916-4FDB-8AFA-A98391D0BCA9}">
      <dsp:nvSpPr>
        <dsp:cNvPr id="0" name=""/>
        <dsp:cNvSpPr/>
      </dsp:nvSpPr>
      <dsp:spPr>
        <a:xfrm>
          <a:off x="5130521" y="240921"/>
          <a:ext cx="2332055" cy="1399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LOCOREGIONAL</a:t>
          </a:r>
          <a:endParaRPr lang="en-US" sz="1500" kern="1200"/>
        </a:p>
      </dsp:txBody>
      <dsp:txXfrm>
        <a:off x="5130521" y="240921"/>
        <a:ext cx="2332055" cy="1399233"/>
      </dsp:txXfrm>
    </dsp:sp>
    <dsp:sp modelId="{F8CEF62D-010A-415A-A97F-FAE851693040}">
      <dsp:nvSpPr>
        <dsp:cNvPr id="0" name=""/>
        <dsp:cNvSpPr/>
      </dsp:nvSpPr>
      <dsp:spPr>
        <a:xfrm>
          <a:off x="1282630" y="1873359"/>
          <a:ext cx="2332055" cy="1399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A DISTANCIA </a:t>
          </a:r>
          <a:endParaRPr lang="en-US" sz="1500" kern="1200"/>
        </a:p>
      </dsp:txBody>
      <dsp:txXfrm>
        <a:off x="1282630" y="1873359"/>
        <a:ext cx="2332055" cy="1399233"/>
      </dsp:txXfrm>
    </dsp:sp>
    <dsp:sp modelId="{24E2355D-EFCC-4970-B483-FBBAF0B63E64}">
      <dsp:nvSpPr>
        <dsp:cNvPr id="0" name=""/>
        <dsp:cNvSpPr/>
      </dsp:nvSpPr>
      <dsp:spPr>
        <a:xfrm>
          <a:off x="3847891" y="1873359"/>
          <a:ext cx="2332055" cy="1399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POR ESTUDIO HISTOLÓGICO e  IMAGENOLÓGICO(TAC, pet scan )</a:t>
          </a:r>
          <a:endParaRPr lang="en-US" sz="1500" kern="1200"/>
        </a:p>
      </dsp:txBody>
      <dsp:txXfrm>
        <a:off x="3847891" y="1873359"/>
        <a:ext cx="2332055" cy="13992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p:bgPr>
    </p:bg>
    <p:spTree>
      <p:nvGrpSpPr>
        <p:cNvPr id="103" name=""/>
        <p:cNvGrpSpPr/>
        <p:nvPr/>
      </p:nvGrpSpPr>
      <p:grpSpPr>
        <a:xfrm>
          <a:off x="0" y="0"/>
          <a:ext cx="0" cy="0"/>
          <a:chOff x="0" y="0"/>
          <a:chExt cx="0" cy="0"/>
        </a:xfrm>
      </p:grpSpPr>
      <p:sp>
        <p:nvSpPr>
          <p:cNvPr id="1048709"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710"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711"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712"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13"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714"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57" name=""/>
        <p:cNvGrpSpPr/>
        <p:nvPr/>
      </p:nvGrpSpPr>
      <p:grpSpPr>
        <a:xfrm>
          <a:off x="0" y="0"/>
          <a:ext cx="0" cy="0"/>
          <a:chOff x="0" y="0"/>
          <a:chExt cx="0" cy="0"/>
        </a:xfrm>
      </p:grpSpPr>
      <p:sp>
        <p:nvSpPr>
          <p:cNvPr id="1048595" name="Title 1"/>
          <p:cNvSpPr>
            <a:spLocks noGrp="1"/>
          </p:cNvSpPr>
          <p:nvPr>
            <p:ph type="ctrTitle"/>
          </p:nvPr>
        </p:nvSpPr>
        <p:spPr>
          <a:xfrm>
            <a:off x="813545" y="1597961"/>
            <a:ext cx="6858000" cy="3162300"/>
          </a:xfrm>
        </p:spPr>
        <p:txBody>
          <a:bodyPr anchor="b">
            <a:normAutofit/>
          </a:bodyPr>
          <a:lstStyle>
            <a:lvl1pPr algn="l">
              <a:defRPr sz="2400"/>
            </a:lvl1pPr>
          </a:lstStyle>
          <a:p>
            <a:r>
              <a:rPr dirty="0" lang="en-US"/>
              <a:t>Click to edit Master title style</a:t>
            </a:r>
          </a:p>
        </p:txBody>
      </p:sp>
      <p:sp>
        <p:nvSpPr>
          <p:cNvPr id="1048596" name="Subtitle 2"/>
          <p:cNvSpPr>
            <a:spLocks noGrp="1"/>
          </p:cNvSpPr>
          <p:nvPr>
            <p:ph type="subTitle" idx="1"/>
          </p:nvPr>
        </p:nvSpPr>
        <p:spPr>
          <a:xfrm>
            <a:off x="813545" y="4902489"/>
            <a:ext cx="6858000" cy="985075"/>
          </a:xfrm>
        </p:spPr>
        <p:txBody>
          <a:bodyPr>
            <a:normAutofit/>
          </a:bodyPr>
          <a:lstStyle>
            <a:lvl1pPr algn="l" indent="0" marL="0">
              <a:buNone/>
              <a:defRPr sz="135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dirty="0" lang="en-US"/>
              <a:t>Click to edit Master subtitle style</a:t>
            </a:r>
          </a:p>
        </p:txBody>
      </p:sp>
      <p:sp>
        <p:nvSpPr>
          <p:cNvPr id="1048597" name="Date Placeholder 3"/>
          <p:cNvSpPr>
            <a:spLocks noGrp="1"/>
          </p:cNvSpPr>
          <p:nvPr>
            <p:ph type="dt" sz="half" idx="10"/>
          </p:nvPr>
        </p:nvSpPr>
        <p:spPr/>
        <p:txBody>
          <a:bodyPr/>
          <a:p>
            <a:fld id="{8C28A28C-4C6A-46EA-90C0-4EE0B89CC5C7}" type="datetimeFigureOut">
              <a:rPr lang="en-US" smtClean="0"/>
              <a:t>9/25/2021</a:t>
            </a:fld>
            <a:endParaRPr dirty="0" lang="en-US"/>
          </a:p>
        </p:txBody>
      </p:sp>
      <p:sp>
        <p:nvSpPr>
          <p:cNvPr id="1048598" name="Footer Placeholder 4"/>
          <p:cNvSpPr>
            <a:spLocks noGrp="1"/>
          </p:cNvSpPr>
          <p:nvPr>
            <p:ph type="ftr" sz="quarter" idx="11"/>
          </p:nvPr>
        </p:nvSpPr>
        <p:spPr/>
        <p:txBody>
          <a:bodyPr/>
          <a:p>
            <a:endParaRPr lang="en-US"/>
          </a:p>
        </p:txBody>
      </p:sp>
      <p:sp>
        <p:nvSpPr>
          <p:cNvPr id="1048599" name="Slide Number Placeholder 5"/>
          <p:cNvSpPr>
            <a:spLocks noGrp="1"/>
          </p:cNvSpPr>
          <p:nvPr>
            <p:ph type="sldNum" sz="quarter" idx="12"/>
          </p:nvPr>
        </p:nvSpPr>
        <p:spPr/>
        <p:txBody>
          <a:bodyPr/>
          <a:p>
            <a:fld id="{5DEF7F31-0B8A-474A-B86C-91F381754329}" type="slidenum">
              <a:rPr lang="en-US" smtClean="0"/>
              <a:t>‹Nº›</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00" name=""/>
        <p:cNvGrpSpPr/>
        <p:nvPr/>
      </p:nvGrpSpPr>
      <p:grpSpPr>
        <a:xfrm>
          <a:off x="0" y="0"/>
          <a:ext cx="0" cy="0"/>
          <a:chOff x="0" y="0"/>
          <a:chExt cx="0" cy="0"/>
        </a:xfrm>
      </p:grpSpPr>
      <p:sp>
        <p:nvSpPr>
          <p:cNvPr id="1048698" name="Title 1"/>
          <p:cNvSpPr>
            <a:spLocks noGrp="1"/>
          </p:cNvSpPr>
          <p:nvPr>
            <p:ph type="title"/>
          </p:nvPr>
        </p:nvSpPr>
        <p:spPr/>
        <p:txBody>
          <a:bodyPr/>
          <a:p>
            <a:r>
              <a:rPr dirty="0" lang="en-US"/>
              <a:t>Click to edit Master title style</a:t>
            </a:r>
          </a:p>
        </p:txBody>
      </p:sp>
      <p:sp>
        <p:nvSpPr>
          <p:cNvPr id="1048699"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700" name="Date Placeholder 3"/>
          <p:cNvSpPr>
            <a:spLocks noGrp="1"/>
          </p:cNvSpPr>
          <p:nvPr>
            <p:ph type="dt" sz="half" idx="10"/>
          </p:nvPr>
        </p:nvSpPr>
        <p:spPr/>
        <p:txBody>
          <a:bodyPr/>
          <a:p>
            <a:fld id="{8C28A28C-4C6A-46EA-90C0-4EE0B89CC5C7}" type="datetimeFigureOut">
              <a:rPr lang="en-US" smtClean="0"/>
              <a:t>9/25/2021</a:t>
            </a:fld>
            <a:endParaRPr lang="en-US"/>
          </a:p>
        </p:txBody>
      </p:sp>
      <p:sp>
        <p:nvSpPr>
          <p:cNvPr id="1048701" name="Footer Placeholder 4"/>
          <p:cNvSpPr>
            <a:spLocks noGrp="1"/>
          </p:cNvSpPr>
          <p:nvPr>
            <p:ph type="ftr" sz="quarter" idx="11"/>
          </p:nvPr>
        </p:nvSpPr>
        <p:spPr/>
        <p:txBody>
          <a:bodyPr/>
          <a:p>
            <a:endParaRPr lang="en-US"/>
          </a:p>
        </p:txBody>
      </p:sp>
      <p:sp>
        <p:nvSpPr>
          <p:cNvPr id="1048702" name="Slide Number Placeholder 5"/>
          <p:cNvSpPr>
            <a:spLocks noGrp="1"/>
          </p:cNvSpPr>
          <p:nvPr>
            <p:ph type="sldNum" sz="quarter" idx="12"/>
          </p:nvPr>
        </p:nvSpPr>
        <p:spPr/>
        <p:txBody>
          <a:bodyPr/>
          <a:p>
            <a:fld id="{5DEF7F31-0B8A-474A-B86C-91F381754329}"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97" name=""/>
        <p:cNvGrpSpPr/>
        <p:nvPr/>
      </p:nvGrpSpPr>
      <p:grpSpPr>
        <a:xfrm>
          <a:off x="0" y="0"/>
          <a:ext cx="0" cy="0"/>
          <a:chOff x="0" y="0"/>
          <a:chExt cx="0" cy="0"/>
        </a:xfrm>
      </p:grpSpPr>
      <p:sp>
        <p:nvSpPr>
          <p:cNvPr id="1048682" name="Vertical Title 1"/>
          <p:cNvSpPr>
            <a:spLocks noGrp="1"/>
          </p:cNvSpPr>
          <p:nvPr>
            <p:ph type="title" orient="vert"/>
          </p:nvPr>
        </p:nvSpPr>
        <p:spPr>
          <a:xfrm>
            <a:off x="6804932" y="827314"/>
            <a:ext cx="1710418" cy="5061857"/>
          </a:xfrm>
        </p:spPr>
        <p:txBody>
          <a:bodyPr vert="eaVert"/>
          <a:p>
            <a:r>
              <a:rPr dirty="0" lang="en-US"/>
              <a:t>Click to edit Master title style</a:t>
            </a:r>
          </a:p>
        </p:txBody>
      </p:sp>
      <p:sp>
        <p:nvSpPr>
          <p:cNvPr id="1048683" name="Vertical Text Placeholder 2"/>
          <p:cNvSpPr>
            <a:spLocks noGrp="1"/>
          </p:cNvSpPr>
          <p:nvPr>
            <p:ph type="body" orient="vert" idx="1"/>
          </p:nvPr>
        </p:nvSpPr>
        <p:spPr>
          <a:xfrm>
            <a:off x="628650" y="827314"/>
            <a:ext cx="6086475" cy="5061857"/>
          </a:xfrm>
        </p:spPr>
        <p:txBody>
          <a:bodyPr vert="eaVert"/>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1048684" name="Date Placeholder 3"/>
          <p:cNvSpPr>
            <a:spLocks noGrp="1"/>
          </p:cNvSpPr>
          <p:nvPr>
            <p:ph type="dt" sz="half" idx="10"/>
          </p:nvPr>
        </p:nvSpPr>
        <p:spPr/>
        <p:txBody>
          <a:bodyPr/>
          <a:p>
            <a:fld id="{8C28A28C-4C6A-46EA-90C0-4EE0B89CC5C7}" type="datetimeFigureOut">
              <a:rPr lang="en-US" smtClean="0"/>
              <a:t>9/25/2021</a:t>
            </a:fld>
            <a:endParaRPr lang="en-US"/>
          </a:p>
        </p:txBody>
      </p:sp>
      <p:sp>
        <p:nvSpPr>
          <p:cNvPr id="1048685" name="Footer Placeholder 4"/>
          <p:cNvSpPr>
            <a:spLocks noGrp="1"/>
          </p:cNvSpPr>
          <p:nvPr>
            <p:ph type="ftr" sz="quarter" idx="11"/>
          </p:nvPr>
        </p:nvSpPr>
        <p:spPr/>
        <p:txBody>
          <a:bodyPr/>
          <a:p>
            <a:endParaRPr lang="en-US"/>
          </a:p>
        </p:txBody>
      </p:sp>
      <p:sp>
        <p:nvSpPr>
          <p:cNvPr id="1048686" name="Slide Number Placeholder 5"/>
          <p:cNvSpPr>
            <a:spLocks noGrp="1"/>
          </p:cNvSpPr>
          <p:nvPr>
            <p:ph type="sldNum" sz="quarter" idx="12"/>
          </p:nvPr>
        </p:nvSpPr>
        <p:spPr/>
        <p:txBody>
          <a:bodyPr/>
          <a:p>
            <a:fld id="{5DEF7F31-0B8A-474A-B86C-91F381754329}"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52" name=""/>
        <p:cNvGrpSpPr/>
        <p:nvPr/>
      </p:nvGrpSpPr>
      <p:grpSpPr>
        <a:xfrm>
          <a:off x="0" y="0"/>
          <a:ext cx="0" cy="0"/>
          <a:chOff x="0" y="0"/>
          <a:chExt cx="0" cy="0"/>
        </a:xfrm>
      </p:grpSpPr>
      <p:sp>
        <p:nvSpPr>
          <p:cNvPr id="1048582" name="Title 1"/>
          <p:cNvSpPr>
            <a:spLocks noGrp="1"/>
          </p:cNvSpPr>
          <p:nvPr>
            <p:ph type="title"/>
          </p:nvPr>
        </p:nvSpPr>
        <p:spPr/>
        <p:txBody>
          <a:bodyPr/>
          <a:p>
            <a:r>
              <a:rPr lang="en-US"/>
              <a:t>Click to edit Master title style</a:t>
            </a:r>
          </a:p>
        </p:txBody>
      </p:sp>
      <p:sp>
        <p:nvSpPr>
          <p:cNvPr id="1048583"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4" name="Date Placeholder 3"/>
          <p:cNvSpPr>
            <a:spLocks noGrp="1"/>
          </p:cNvSpPr>
          <p:nvPr>
            <p:ph type="dt" sz="half" idx="10"/>
          </p:nvPr>
        </p:nvSpPr>
        <p:spPr/>
        <p:txBody>
          <a:bodyPr/>
          <a:p>
            <a:fld id="{8C28A28C-4C6A-46EA-90C0-4EE0B89CC5C7}" type="datetimeFigureOut">
              <a:rPr lang="en-US" smtClean="0"/>
              <a:t>9/25/2021</a:t>
            </a:fld>
            <a:endParaRPr lang="en-US"/>
          </a:p>
        </p:txBody>
      </p:sp>
      <p:sp>
        <p:nvSpPr>
          <p:cNvPr id="1048585" name="Footer Placeholder 4"/>
          <p:cNvSpPr>
            <a:spLocks noGrp="1"/>
          </p:cNvSpPr>
          <p:nvPr>
            <p:ph type="ftr" sz="quarter" idx="11"/>
          </p:nvPr>
        </p:nvSpPr>
        <p:spPr/>
        <p:txBody>
          <a:bodyPr/>
          <a:p>
            <a:endParaRPr lang="en-US"/>
          </a:p>
        </p:txBody>
      </p:sp>
      <p:sp>
        <p:nvSpPr>
          <p:cNvPr id="1048586" name="Slide Number Placeholder 5"/>
          <p:cNvSpPr>
            <a:spLocks noGrp="1"/>
          </p:cNvSpPr>
          <p:nvPr>
            <p:ph type="sldNum" sz="quarter" idx="12"/>
          </p:nvPr>
        </p:nvSpPr>
        <p:spPr/>
        <p:txBody>
          <a:bodyPr/>
          <a:p>
            <a:fld id="{5DEF7F31-0B8A-474A-B86C-91F381754329}"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99" name=""/>
        <p:cNvGrpSpPr/>
        <p:nvPr/>
      </p:nvGrpSpPr>
      <p:grpSpPr>
        <a:xfrm>
          <a:off x="0" y="0"/>
          <a:ext cx="0" cy="0"/>
          <a:chOff x="0" y="0"/>
          <a:chExt cx="0" cy="0"/>
        </a:xfrm>
      </p:grpSpPr>
      <p:sp>
        <p:nvSpPr>
          <p:cNvPr id="1048693" name="Title 1"/>
          <p:cNvSpPr>
            <a:spLocks noGrp="1"/>
          </p:cNvSpPr>
          <p:nvPr>
            <p:ph type="title"/>
          </p:nvPr>
        </p:nvSpPr>
        <p:spPr>
          <a:xfrm>
            <a:off x="813545" y="1709739"/>
            <a:ext cx="6857999" cy="3050523"/>
          </a:xfrm>
        </p:spPr>
        <p:txBody>
          <a:bodyPr anchor="b">
            <a:normAutofit/>
          </a:bodyPr>
          <a:lstStyle>
            <a:lvl1pPr>
              <a:defRPr sz="3300"/>
            </a:lvl1pPr>
          </a:lstStyle>
          <a:p>
            <a:r>
              <a:rPr dirty="0" lang="en-US"/>
              <a:t>Click to edit Master title style</a:t>
            </a:r>
          </a:p>
        </p:txBody>
      </p:sp>
      <p:sp>
        <p:nvSpPr>
          <p:cNvPr id="1048694" name="Text Placeholder 2"/>
          <p:cNvSpPr>
            <a:spLocks noGrp="1"/>
          </p:cNvSpPr>
          <p:nvPr>
            <p:ph type="body" idx="1"/>
          </p:nvPr>
        </p:nvSpPr>
        <p:spPr>
          <a:xfrm>
            <a:off x="813545" y="4902489"/>
            <a:ext cx="6857999" cy="985075"/>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Click to edit Master text styles</a:t>
            </a:r>
          </a:p>
        </p:txBody>
      </p:sp>
      <p:sp>
        <p:nvSpPr>
          <p:cNvPr id="1048695" name="Date Placeholder 3"/>
          <p:cNvSpPr>
            <a:spLocks noGrp="1"/>
          </p:cNvSpPr>
          <p:nvPr>
            <p:ph type="dt" sz="half" idx="10"/>
          </p:nvPr>
        </p:nvSpPr>
        <p:spPr/>
        <p:txBody>
          <a:bodyPr/>
          <a:p>
            <a:fld id="{8C28A28C-4C6A-46EA-90C0-4EE0B89CC5C7}" type="datetimeFigureOut">
              <a:rPr lang="en-US" smtClean="0"/>
              <a:t>9/25/2021</a:t>
            </a:fld>
            <a:endParaRPr lang="en-US"/>
          </a:p>
        </p:txBody>
      </p:sp>
      <p:sp>
        <p:nvSpPr>
          <p:cNvPr id="1048696" name="Footer Placeholder 4"/>
          <p:cNvSpPr>
            <a:spLocks noGrp="1"/>
          </p:cNvSpPr>
          <p:nvPr>
            <p:ph type="ftr" sz="quarter" idx="11"/>
          </p:nvPr>
        </p:nvSpPr>
        <p:spPr/>
        <p:txBody>
          <a:bodyPr/>
          <a:p>
            <a:endParaRPr lang="en-US"/>
          </a:p>
        </p:txBody>
      </p:sp>
      <p:sp>
        <p:nvSpPr>
          <p:cNvPr id="1048697" name="Slide Number Placeholder 5"/>
          <p:cNvSpPr>
            <a:spLocks noGrp="1"/>
          </p:cNvSpPr>
          <p:nvPr>
            <p:ph type="sldNum" sz="quarter" idx="12"/>
          </p:nvPr>
        </p:nvSpPr>
        <p:spPr/>
        <p:txBody>
          <a:bodyPr/>
          <a:p>
            <a:fld id="{5DEF7F31-0B8A-474A-B86C-91F381754329}" type="slidenum">
              <a:rPr lang="en-US" smtClean="0"/>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95" name=""/>
        <p:cNvGrpSpPr/>
        <p:nvPr/>
      </p:nvGrpSpPr>
      <p:grpSpPr>
        <a:xfrm>
          <a:off x="0" y="0"/>
          <a:ext cx="0" cy="0"/>
          <a:chOff x="0" y="0"/>
          <a:chExt cx="0" cy="0"/>
        </a:xfrm>
      </p:grpSpPr>
      <p:sp>
        <p:nvSpPr>
          <p:cNvPr id="1048668" name="Title 1"/>
          <p:cNvSpPr>
            <a:spLocks noGrp="1"/>
          </p:cNvSpPr>
          <p:nvPr>
            <p:ph type="title"/>
          </p:nvPr>
        </p:nvSpPr>
        <p:spPr/>
        <p:txBody>
          <a:bodyPr/>
          <a:p>
            <a:r>
              <a:rPr lang="en-US"/>
              <a:t>Click to edit Master title style</a:t>
            </a:r>
          </a:p>
        </p:txBody>
      </p:sp>
      <p:sp>
        <p:nvSpPr>
          <p:cNvPr id="1048669" name="Content Placeholder 2"/>
          <p:cNvSpPr>
            <a:spLocks noGrp="1"/>
          </p:cNvSpPr>
          <p:nvPr>
            <p:ph sz="half" idx="1"/>
          </p:nvPr>
        </p:nvSpPr>
        <p:spPr>
          <a:xfrm>
            <a:off x="808021" y="2227809"/>
            <a:ext cx="3706829" cy="3949154"/>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0" name="Content Placeholder 3"/>
          <p:cNvSpPr>
            <a:spLocks noGrp="1"/>
          </p:cNvSpPr>
          <p:nvPr>
            <p:ph sz="half" idx="2"/>
          </p:nvPr>
        </p:nvSpPr>
        <p:spPr>
          <a:xfrm>
            <a:off x="4629150" y="2227810"/>
            <a:ext cx="3641449" cy="3949153"/>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1" name="Date Placeholder 4"/>
          <p:cNvSpPr>
            <a:spLocks noGrp="1"/>
          </p:cNvSpPr>
          <p:nvPr>
            <p:ph type="dt" sz="half" idx="10"/>
          </p:nvPr>
        </p:nvSpPr>
        <p:spPr/>
        <p:txBody>
          <a:bodyPr/>
          <a:p>
            <a:fld id="{8C28A28C-4C6A-46EA-90C0-4EE0B89CC5C7}" type="datetimeFigureOut">
              <a:rPr lang="en-US" smtClean="0"/>
              <a:t>9/25/2021</a:t>
            </a:fld>
            <a:endParaRPr lang="en-US"/>
          </a:p>
        </p:txBody>
      </p:sp>
      <p:sp>
        <p:nvSpPr>
          <p:cNvPr id="1048672" name="Footer Placeholder 5"/>
          <p:cNvSpPr>
            <a:spLocks noGrp="1"/>
          </p:cNvSpPr>
          <p:nvPr>
            <p:ph type="ftr" sz="quarter" idx="11"/>
          </p:nvPr>
        </p:nvSpPr>
        <p:spPr/>
        <p:txBody>
          <a:bodyPr/>
          <a:p>
            <a:endParaRPr lang="en-US"/>
          </a:p>
        </p:txBody>
      </p:sp>
      <p:sp>
        <p:nvSpPr>
          <p:cNvPr id="1048673" name="Slide Number Placeholder 6"/>
          <p:cNvSpPr>
            <a:spLocks noGrp="1"/>
          </p:cNvSpPr>
          <p:nvPr>
            <p:ph type="sldNum" sz="quarter" idx="12"/>
          </p:nvPr>
        </p:nvSpPr>
        <p:spPr/>
        <p:txBody>
          <a:bodyPr/>
          <a:p>
            <a:fld id="{5DEF7F31-0B8A-474A-B86C-91F381754329}"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96" name=""/>
        <p:cNvGrpSpPr/>
        <p:nvPr/>
      </p:nvGrpSpPr>
      <p:grpSpPr>
        <a:xfrm>
          <a:off x="0" y="0"/>
          <a:ext cx="0" cy="0"/>
          <a:chOff x="0" y="0"/>
          <a:chExt cx="0" cy="0"/>
        </a:xfrm>
      </p:grpSpPr>
      <p:sp>
        <p:nvSpPr>
          <p:cNvPr id="1048674" name="Title 1"/>
          <p:cNvSpPr>
            <a:spLocks noGrp="1"/>
          </p:cNvSpPr>
          <p:nvPr>
            <p:ph type="title"/>
          </p:nvPr>
        </p:nvSpPr>
        <p:spPr>
          <a:xfrm>
            <a:off x="813545" y="365126"/>
            <a:ext cx="7457054" cy="1325563"/>
          </a:xfrm>
        </p:spPr>
        <p:txBody>
          <a:bodyPr/>
          <a:p>
            <a:r>
              <a:rPr lang="en-US"/>
              <a:t>Click to edit Master title style</a:t>
            </a:r>
          </a:p>
        </p:txBody>
      </p:sp>
      <p:sp>
        <p:nvSpPr>
          <p:cNvPr id="1048675" name="Text Placeholder 2"/>
          <p:cNvSpPr>
            <a:spLocks noGrp="1"/>
          </p:cNvSpPr>
          <p:nvPr>
            <p:ph type="body" idx="1"/>
          </p:nvPr>
        </p:nvSpPr>
        <p:spPr>
          <a:xfrm>
            <a:off x="813544" y="1681163"/>
            <a:ext cx="3684638"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76" name="Content Placeholder 3"/>
          <p:cNvSpPr>
            <a:spLocks noGrp="1"/>
          </p:cNvSpPr>
          <p:nvPr>
            <p:ph sz="half" idx="2"/>
          </p:nvPr>
        </p:nvSpPr>
        <p:spPr>
          <a:xfrm>
            <a:off x="813545" y="2505075"/>
            <a:ext cx="3684637" cy="3684588"/>
          </a:xfrm>
        </p:spPr>
        <p:txBody>
          <a:bodyPr/>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1048677" name="Text Placeholder 4"/>
          <p:cNvSpPr>
            <a:spLocks noGrp="1"/>
          </p:cNvSpPr>
          <p:nvPr>
            <p:ph type="body" sz="quarter" idx="3"/>
          </p:nvPr>
        </p:nvSpPr>
        <p:spPr>
          <a:xfrm>
            <a:off x="4629150" y="1681163"/>
            <a:ext cx="3641449"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78" name="Content Placeholder 5"/>
          <p:cNvSpPr>
            <a:spLocks noGrp="1"/>
          </p:cNvSpPr>
          <p:nvPr>
            <p:ph sz="quarter" idx="4"/>
          </p:nvPr>
        </p:nvSpPr>
        <p:spPr>
          <a:xfrm>
            <a:off x="4629150" y="2505075"/>
            <a:ext cx="3641449"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9" name="Date Placeholder 6"/>
          <p:cNvSpPr>
            <a:spLocks noGrp="1"/>
          </p:cNvSpPr>
          <p:nvPr>
            <p:ph type="dt" sz="half" idx="10"/>
          </p:nvPr>
        </p:nvSpPr>
        <p:spPr/>
        <p:txBody>
          <a:bodyPr/>
          <a:p>
            <a:fld id="{8C28A28C-4C6A-46EA-90C0-4EE0B89CC5C7}" type="datetimeFigureOut">
              <a:rPr lang="en-US" smtClean="0"/>
              <a:t>9/25/2021</a:t>
            </a:fld>
            <a:endParaRPr lang="en-US"/>
          </a:p>
        </p:txBody>
      </p:sp>
      <p:sp>
        <p:nvSpPr>
          <p:cNvPr id="1048680" name="Footer Placeholder 7"/>
          <p:cNvSpPr>
            <a:spLocks noGrp="1"/>
          </p:cNvSpPr>
          <p:nvPr>
            <p:ph type="ftr" sz="quarter" idx="11"/>
          </p:nvPr>
        </p:nvSpPr>
        <p:spPr/>
        <p:txBody>
          <a:bodyPr/>
          <a:p>
            <a:endParaRPr lang="en-US"/>
          </a:p>
        </p:txBody>
      </p:sp>
      <p:sp>
        <p:nvSpPr>
          <p:cNvPr id="1048681" name="Slide Number Placeholder 8"/>
          <p:cNvSpPr>
            <a:spLocks noGrp="1"/>
          </p:cNvSpPr>
          <p:nvPr>
            <p:ph type="sldNum" sz="quarter" idx="12"/>
          </p:nvPr>
        </p:nvSpPr>
        <p:spPr/>
        <p:txBody>
          <a:bodyPr/>
          <a:p>
            <a:fld id="{5DEF7F31-0B8A-474A-B86C-91F381754329}"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59" name=""/>
        <p:cNvGrpSpPr/>
        <p:nvPr/>
      </p:nvGrpSpPr>
      <p:grpSpPr>
        <a:xfrm>
          <a:off x="0" y="0"/>
          <a:ext cx="0" cy="0"/>
          <a:chOff x="0" y="0"/>
          <a:chExt cx="0" cy="0"/>
        </a:xfrm>
      </p:grpSpPr>
      <p:sp>
        <p:nvSpPr>
          <p:cNvPr id="1048607" name="Title 1"/>
          <p:cNvSpPr>
            <a:spLocks noGrp="1"/>
          </p:cNvSpPr>
          <p:nvPr>
            <p:ph type="title"/>
          </p:nvPr>
        </p:nvSpPr>
        <p:spPr/>
        <p:txBody>
          <a:bodyPr/>
          <a:p>
            <a:r>
              <a:rPr lang="en-US"/>
              <a:t>Click to edit Master title style</a:t>
            </a:r>
          </a:p>
        </p:txBody>
      </p:sp>
      <p:sp>
        <p:nvSpPr>
          <p:cNvPr id="1048608" name="Date Placeholder 2"/>
          <p:cNvSpPr>
            <a:spLocks noGrp="1"/>
          </p:cNvSpPr>
          <p:nvPr>
            <p:ph type="dt" sz="half" idx="10"/>
          </p:nvPr>
        </p:nvSpPr>
        <p:spPr/>
        <p:txBody>
          <a:bodyPr/>
          <a:p>
            <a:fld id="{8C28A28C-4C6A-46EA-90C0-4EE0B89CC5C7}" type="datetimeFigureOut">
              <a:rPr lang="en-US" smtClean="0"/>
              <a:t>9/25/2021</a:t>
            </a:fld>
            <a:endParaRPr lang="en-US"/>
          </a:p>
        </p:txBody>
      </p:sp>
      <p:sp>
        <p:nvSpPr>
          <p:cNvPr id="1048609" name="Footer Placeholder 3"/>
          <p:cNvSpPr>
            <a:spLocks noGrp="1"/>
          </p:cNvSpPr>
          <p:nvPr>
            <p:ph type="ftr" sz="quarter" idx="11"/>
          </p:nvPr>
        </p:nvSpPr>
        <p:spPr/>
        <p:txBody>
          <a:bodyPr/>
          <a:p>
            <a:endParaRPr lang="en-US"/>
          </a:p>
        </p:txBody>
      </p:sp>
      <p:sp>
        <p:nvSpPr>
          <p:cNvPr id="1048610" name="Slide Number Placeholder 4"/>
          <p:cNvSpPr>
            <a:spLocks noGrp="1"/>
          </p:cNvSpPr>
          <p:nvPr>
            <p:ph type="sldNum" sz="quarter" idx="12"/>
          </p:nvPr>
        </p:nvSpPr>
        <p:spPr/>
        <p:txBody>
          <a:bodyPr/>
          <a:p>
            <a:fld id="{5DEF7F31-0B8A-474A-B86C-91F381754329}"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65" name=""/>
        <p:cNvGrpSpPr/>
        <p:nvPr/>
      </p:nvGrpSpPr>
      <p:grpSpPr>
        <a:xfrm>
          <a:off x="0" y="0"/>
          <a:ext cx="0" cy="0"/>
          <a:chOff x="0" y="0"/>
          <a:chExt cx="0" cy="0"/>
        </a:xfrm>
      </p:grpSpPr>
      <p:sp>
        <p:nvSpPr>
          <p:cNvPr id="1048622" name="Date Placeholder 1"/>
          <p:cNvSpPr>
            <a:spLocks noGrp="1"/>
          </p:cNvSpPr>
          <p:nvPr>
            <p:ph type="dt" sz="half" idx="10"/>
          </p:nvPr>
        </p:nvSpPr>
        <p:spPr/>
        <p:txBody>
          <a:bodyPr/>
          <a:p>
            <a:fld id="{8C28A28C-4C6A-46EA-90C0-4EE0B89CC5C7}" type="datetimeFigureOut">
              <a:rPr lang="en-US" smtClean="0"/>
              <a:t>9/25/2021</a:t>
            </a:fld>
            <a:endParaRPr lang="en-US"/>
          </a:p>
        </p:txBody>
      </p:sp>
      <p:sp>
        <p:nvSpPr>
          <p:cNvPr id="1048623" name="Footer Placeholder 2"/>
          <p:cNvSpPr>
            <a:spLocks noGrp="1"/>
          </p:cNvSpPr>
          <p:nvPr>
            <p:ph type="ftr" sz="quarter" idx="11"/>
          </p:nvPr>
        </p:nvSpPr>
        <p:spPr/>
        <p:txBody>
          <a:bodyPr/>
          <a:p>
            <a:endParaRPr lang="en-US"/>
          </a:p>
        </p:txBody>
      </p:sp>
      <p:sp>
        <p:nvSpPr>
          <p:cNvPr id="1048624" name="Slide Number Placeholder 3"/>
          <p:cNvSpPr>
            <a:spLocks noGrp="1"/>
          </p:cNvSpPr>
          <p:nvPr>
            <p:ph type="sldNum" sz="quarter" idx="12"/>
          </p:nvPr>
        </p:nvSpPr>
        <p:spPr/>
        <p:txBody>
          <a:bodyPr/>
          <a:p>
            <a:fld id="{5DEF7F31-0B8A-474A-B86C-91F381754329}"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01" name=""/>
        <p:cNvGrpSpPr/>
        <p:nvPr/>
      </p:nvGrpSpPr>
      <p:grpSpPr>
        <a:xfrm>
          <a:off x="0" y="0"/>
          <a:ext cx="0" cy="0"/>
          <a:chOff x="0" y="0"/>
          <a:chExt cx="0" cy="0"/>
        </a:xfrm>
      </p:grpSpPr>
      <p:sp>
        <p:nvSpPr>
          <p:cNvPr id="1048703" name="Title 1"/>
          <p:cNvSpPr>
            <a:spLocks noGrp="1"/>
          </p:cNvSpPr>
          <p:nvPr>
            <p:ph type="title"/>
          </p:nvPr>
        </p:nvSpPr>
        <p:spPr>
          <a:xfrm>
            <a:off x="813545" y="457200"/>
            <a:ext cx="2765474" cy="1600200"/>
          </a:xfrm>
        </p:spPr>
        <p:txBody>
          <a:bodyPr anchor="b"/>
          <a:lstStyle>
            <a:lvl1pPr>
              <a:defRPr sz="2400"/>
            </a:lvl1pPr>
          </a:lstStyle>
          <a:p>
            <a:r>
              <a:rPr dirty="0" lang="en-US"/>
              <a:t>Click to edit Master title style</a:t>
            </a:r>
          </a:p>
        </p:txBody>
      </p:sp>
      <p:sp>
        <p:nvSpPr>
          <p:cNvPr id="1048704" name="Content Placeholder 2"/>
          <p:cNvSpPr>
            <a:spLocks noGrp="1"/>
          </p:cNvSpPr>
          <p:nvPr>
            <p:ph idx="1"/>
          </p:nvPr>
        </p:nvSpPr>
        <p:spPr>
          <a:xfrm>
            <a:off x="3887391" y="987426"/>
            <a:ext cx="4383208" cy="4873625"/>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1048705" name="Text Placeholder 3"/>
          <p:cNvSpPr>
            <a:spLocks noGrp="1"/>
          </p:cNvSpPr>
          <p:nvPr>
            <p:ph type="body" sz="half" idx="2"/>
          </p:nvPr>
        </p:nvSpPr>
        <p:spPr>
          <a:xfrm>
            <a:off x="813545" y="2253343"/>
            <a:ext cx="2765474" cy="3615644"/>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dirty="0" lang="en-US"/>
              <a:t>Click to edit Master text styles</a:t>
            </a:r>
          </a:p>
        </p:txBody>
      </p:sp>
      <p:sp>
        <p:nvSpPr>
          <p:cNvPr id="1048706" name="Date Placeholder 4"/>
          <p:cNvSpPr>
            <a:spLocks noGrp="1"/>
          </p:cNvSpPr>
          <p:nvPr>
            <p:ph type="dt" sz="half" idx="10"/>
          </p:nvPr>
        </p:nvSpPr>
        <p:spPr/>
        <p:txBody>
          <a:bodyPr/>
          <a:p>
            <a:fld id="{8C28A28C-4C6A-46EA-90C0-4EE0B89CC5C7}" type="datetimeFigureOut">
              <a:rPr lang="en-US" smtClean="0"/>
              <a:t>9/25/2021</a:t>
            </a:fld>
            <a:endParaRPr lang="en-US"/>
          </a:p>
        </p:txBody>
      </p:sp>
      <p:sp>
        <p:nvSpPr>
          <p:cNvPr id="1048707" name="Footer Placeholder 5"/>
          <p:cNvSpPr>
            <a:spLocks noGrp="1"/>
          </p:cNvSpPr>
          <p:nvPr>
            <p:ph type="ftr" sz="quarter" idx="11"/>
          </p:nvPr>
        </p:nvSpPr>
        <p:spPr/>
        <p:txBody>
          <a:bodyPr/>
          <a:p>
            <a:endParaRPr lang="en-US"/>
          </a:p>
        </p:txBody>
      </p:sp>
      <p:sp>
        <p:nvSpPr>
          <p:cNvPr id="1048708" name="Slide Number Placeholder 6"/>
          <p:cNvSpPr>
            <a:spLocks noGrp="1"/>
          </p:cNvSpPr>
          <p:nvPr>
            <p:ph type="sldNum" sz="quarter" idx="12"/>
          </p:nvPr>
        </p:nvSpPr>
        <p:spPr/>
        <p:txBody>
          <a:bodyPr/>
          <a:p>
            <a:fld id="{5DEF7F31-0B8A-474A-B86C-91F381754329}"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98" name=""/>
        <p:cNvGrpSpPr/>
        <p:nvPr/>
      </p:nvGrpSpPr>
      <p:grpSpPr>
        <a:xfrm>
          <a:off x="0" y="0"/>
          <a:ext cx="0" cy="0"/>
          <a:chOff x="0" y="0"/>
          <a:chExt cx="0" cy="0"/>
        </a:xfrm>
      </p:grpSpPr>
      <p:sp>
        <p:nvSpPr>
          <p:cNvPr id="1048687" name="Title 1"/>
          <p:cNvSpPr>
            <a:spLocks noGrp="1"/>
          </p:cNvSpPr>
          <p:nvPr>
            <p:ph type="title"/>
          </p:nvPr>
        </p:nvSpPr>
        <p:spPr>
          <a:xfrm>
            <a:off x="813545" y="720434"/>
            <a:ext cx="2765474" cy="1587337"/>
          </a:xfrm>
        </p:spPr>
        <p:txBody>
          <a:bodyPr anchor="b"/>
          <a:lstStyle>
            <a:lvl1pPr>
              <a:defRPr sz="2400"/>
            </a:lvl1pPr>
          </a:lstStyle>
          <a:p>
            <a:r>
              <a:rPr dirty="0" lang="en-US"/>
              <a:t>Click to edit Master title style</a:t>
            </a:r>
          </a:p>
        </p:txBody>
      </p:sp>
      <p:sp>
        <p:nvSpPr>
          <p:cNvPr id="1048688" name="Picture Placeholder 2"/>
          <p:cNvSpPr>
            <a:spLocks noGrp="1"/>
          </p:cNvSpPr>
          <p:nvPr>
            <p:ph type="pic" idx="1"/>
          </p:nvPr>
        </p:nvSpPr>
        <p:spPr>
          <a:xfrm>
            <a:off x="3887391" y="987426"/>
            <a:ext cx="4370784"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en-US"/>
          </a:p>
        </p:txBody>
      </p:sp>
      <p:sp>
        <p:nvSpPr>
          <p:cNvPr id="1048689" name="Text Placeholder 3"/>
          <p:cNvSpPr>
            <a:spLocks noGrp="1"/>
          </p:cNvSpPr>
          <p:nvPr>
            <p:ph type="body" sz="half" idx="2"/>
          </p:nvPr>
        </p:nvSpPr>
        <p:spPr>
          <a:xfrm>
            <a:off x="813545" y="2449286"/>
            <a:ext cx="2765474" cy="3419702"/>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dirty="0" lang="en-US"/>
              <a:t>Click to edit Master text styles</a:t>
            </a:r>
          </a:p>
        </p:txBody>
      </p:sp>
      <p:sp>
        <p:nvSpPr>
          <p:cNvPr id="1048690" name="Date Placeholder 4"/>
          <p:cNvSpPr>
            <a:spLocks noGrp="1"/>
          </p:cNvSpPr>
          <p:nvPr>
            <p:ph type="dt" sz="half" idx="10"/>
          </p:nvPr>
        </p:nvSpPr>
        <p:spPr/>
        <p:txBody>
          <a:bodyPr/>
          <a:p>
            <a:fld id="{8C28A28C-4C6A-46EA-90C0-4EE0B89CC5C7}" type="datetimeFigureOut">
              <a:rPr lang="en-US" smtClean="0"/>
              <a:t>9/25/2021</a:t>
            </a:fld>
            <a:endParaRPr lang="en-US"/>
          </a:p>
        </p:txBody>
      </p:sp>
      <p:sp>
        <p:nvSpPr>
          <p:cNvPr id="1048691" name="Footer Placeholder 5"/>
          <p:cNvSpPr>
            <a:spLocks noGrp="1"/>
          </p:cNvSpPr>
          <p:nvPr>
            <p:ph type="ftr" sz="quarter" idx="11"/>
          </p:nvPr>
        </p:nvSpPr>
        <p:spPr/>
        <p:txBody>
          <a:bodyPr/>
          <a:p>
            <a:endParaRPr lang="en-US"/>
          </a:p>
        </p:txBody>
      </p:sp>
      <p:sp>
        <p:nvSpPr>
          <p:cNvPr id="1048692" name="Slide Number Placeholder 6"/>
          <p:cNvSpPr>
            <a:spLocks noGrp="1"/>
          </p:cNvSpPr>
          <p:nvPr>
            <p:ph type="sldNum" sz="quarter" idx="12"/>
          </p:nvPr>
        </p:nvSpPr>
        <p:spPr/>
        <p:txBody>
          <a:bodyPr/>
          <a:p>
            <a:fld id="{5DEF7F31-0B8A-474A-B86C-91F381754329}"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40" name=""/>
        <p:cNvGrpSpPr/>
        <p:nvPr/>
      </p:nvGrpSpPr>
      <p:grpSpPr>
        <a:xfrm>
          <a:off x="0" y="0"/>
          <a:ext cx="0" cy="0"/>
          <a:chOff x="0" y="0"/>
          <a:chExt cx="0" cy="0"/>
        </a:xfrm>
      </p:grpSpPr>
      <p:sp>
        <p:nvSpPr>
          <p:cNvPr id="1048576" name="Freeform: Shape 6"/>
          <p:cNvSpPr/>
          <p:nvPr/>
        </p:nvSpPr>
        <p:spPr>
          <a:xfrm>
            <a:off x="6602844" y="3455897"/>
            <a:ext cx="2541156"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a:endParaRPr sz="1350" lang="en-US"/>
          </a:p>
        </p:txBody>
      </p:sp>
      <p:sp>
        <p:nvSpPr>
          <p:cNvPr id="1048577" name="Title Placeholder 1"/>
          <p:cNvSpPr>
            <a:spLocks noGrp="1"/>
          </p:cNvSpPr>
          <p:nvPr>
            <p:ph type="title"/>
          </p:nvPr>
        </p:nvSpPr>
        <p:spPr>
          <a:xfrm>
            <a:off x="808022" y="720434"/>
            <a:ext cx="7462577" cy="1507376"/>
          </a:xfrm>
          <a:prstGeom prst="rect"/>
        </p:spPr>
        <p:txBody>
          <a:bodyPr anchor="b" bIns="45720" lIns="91440" rIns="91440" rtlCol="0" tIns="45720" vert="horz">
            <a:normAutofit/>
          </a:bodyPr>
          <a:p>
            <a:r>
              <a:rPr dirty="0" lang="en-US"/>
              <a:t>Click to edit Master title style</a:t>
            </a:r>
          </a:p>
        </p:txBody>
      </p:sp>
      <p:sp>
        <p:nvSpPr>
          <p:cNvPr id="1048578" name="Text Placeholder 2"/>
          <p:cNvSpPr>
            <a:spLocks noGrp="1"/>
          </p:cNvSpPr>
          <p:nvPr>
            <p:ph type="body" idx="1"/>
          </p:nvPr>
        </p:nvSpPr>
        <p:spPr>
          <a:xfrm>
            <a:off x="808022" y="2427316"/>
            <a:ext cx="7462577" cy="3513514"/>
          </a:xfrm>
          <a:prstGeom prst="rect"/>
        </p:spPr>
        <p:txBody>
          <a:bodyPr bIns="45720" lIns="91440" rIns="91440" rtlCol="0" tIns="45720" vert="horz">
            <a:normAutofit/>
          </a:bodyPr>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1048579" name="Date Placeholder 3"/>
          <p:cNvSpPr>
            <a:spLocks noGrp="1"/>
          </p:cNvSpPr>
          <p:nvPr>
            <p:ph type="dt" sz="half" idx="2"/>
          </p:nvPr>
        </p:nvSpPr>
        <p:spPr>
          <a:xfrm>
            <a:off x="6932814" y="6356351"/>
            <a:ext cx="1722452" cy="365125"/>
          </a:xfrm>
          <a:prstGeom prst="rect"/>
        </p:spPr>
        <p:txBody>
          <a:bodyPr anchor="ctr" bIns="45720" lIns="91440" rIns="91440" rtlCol="0" tIns="45720" vert="horz"/>
          <a:lstStyle>
            <a:lvl1pPr algn="r">
              <a:defRPr sz="675">
                <a:solidFill>
                  <a:schemeClr val="bg1"/>
                </a:solidFill>
              </a:defRPr>
            </a:lvl1pPr>
          </a:lstStyle>
          <a:p>
            <a:fld id="{8C28A28C-4C6A-46EA-90C0-4EE0B89CC5C7}" type="datetimeFigureOut">
              <a:rPr lang="en-US" smtClean="0"/>
              <a:t>9/25/2021</a:t>
            </a:fld>
            <a:endParaRPr dirty="0" lang="en-US"/>
          </a:p>
        </p:txBody>
      </p:sp>
      <p:sp>
        <p:nvSpPr>
          <p:cNvPr id="1048580" name="Footer Placeholder 4"/>
          <p:cNvSpPr>
            <a:spLocks noGrp="1"/>
          </p:cNvSpPr>
          <p:nvPr>
            <p:ph type="ftr" sz="quarter" idx="3"/>
          </p:nvPr>
        </p:nvSpPr>
        <p:spPr>
          <a:xfrm rot="5400000">
            <a:off x="-1686579" y="1972216"/>
            <a:ext cx="3830351" cy="273844"/>
          </a:xfrm>
          <a:prstGeom prst="rect"/>
        </p:spPr>
        <p:txBody>
          <a:bodyPr anchor="ctr" bIns="45720" lIns="91440" rIns="91440" rtlCol="0" tIns="45720" vert="horz"/>
          <a:lstStyle>
            <a:lvl1pPr algn="l">
              <a:defRPr sz="675">
                <a:solidFill>
                  <a:schemeClr val="tx1"/>
                </a:solidFill>
              </a:defRPr>
            </a:lvl1pPr>
          </a:lstStyle>
          <a:p>
            <a:endParaRPr dirty="0" lang="en-US"/>
          </a:p>
        </p:txBody>
      </p:sp>
      <p:sp>
        <p:nvSpPr>
          <p:cNvPr id="1048581" name="Slide Number Placeholder 5"/>
          <p:cNvSpPr>
            <a:spLocks noGrp="1"/>
          </p:cNvSpPr>
          <p:nvPr>
            <p:ph type="sldNum" sz="quarter" idx="4"/>
          </p:nvPr>
        </p:nvSpPr>
        <p:spPr>
          <a:xfrm>
            <a:off x="8655267" y="6356351"/>
            <a:ext cx="308230" cy="365125"/>
          </a:xfrm>
          <a:prstGeom prst="rect"/>
        </p:spPr>
        <p:txBody>
          <a:bodyPr anchor="ctr" bIns="45720" lIns="91440" rIns="91440" rtlCol="0" tIns="45720" vert="horz"/>
          <a:lstStyle>
            <a:lvl1pPr algn="r">
              <a:defRPr sz="675">
                <a:solidFill>
                  <a:schemeClr val="bg1"/>
                </a:solidFill>
              </a:defRPr>
            </a:lvl1pPr>
          </a:lstStyle>
          <a:p>
            <a:fld id="{5DEF7F31-0B8A-474A-B86C-91F381754329}" type="slidenum">
              <a:rPr lang="en-US" smtClean="0"/>
              <a:t>‹Nº›</a:t>
            </a:fld>
            <a:endParaRPr dirty="0" lang="en-US"/>
          </a:p>
        </p:txBody>
      </p:sp>
    </p:spTree>
  </p:cSld>
  <p:clrMap accent1="accent1" accent2="accent2" accent3="accent3" accent4="accent4" accent5="accent5" accent6="accent6" bg1="lt1" bg2="lt2" tx1="dk1" tx2="dk2"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eaLnBrk="1" hangingPunct="1" latinLnBrk="0" rtl="0">
        <a:lnSpc>
          <a:spcPct val="110000"/>
        </a:lnSpc>
        <a:spcBef>
          <a:spcPct val="0"/>
        </a:spcBef>
        <a:buNone/>
        <a:defRPr b="1" sz="2400" kern="1200">
          <a:solidFill>
            <a:schemeClr val="tx1"/>
          </a:solidFill>
          <a:effectLst/>
          <a:latin typeface="+mj-lt"/>
          <a:ea typeface="+mj-ea"/>
          <a:cs typeface="+mj-cs"/>
        </a:defRPr>
      </a:lvl1pPr>
    </p:titleStyle>
    <p:bodyStyle>
      <a:lvl1pPr algn="l" defTabSz="685800" eaLnBrk="1" hangingPunct="1" indent="-171450" latinLnBrk="0" marL="171450" rtl="0">
        <a:lnSpc>
          <a:spcPct val="120000"/>
        </a:lnSpc>
        <a:spcBef>
          <a:spcPts val="750"/>
        </a:spcBef>
        <a:buFont typeface="Arial" panose="020B0604020202020204" pitchFamily="34" charset="0"/>
        <a:buChar char="•"/>
        <a:defRPr sz="1350" kern="1200">
          <a:solidFill>
            <a:schemeClr val="tx1"/>
          </a:solidFill>
          <a:latin typeface="+mn-lt"/>
          <a:ea typeface="+mn-ea"/>
          <a:cs typeface="+mn-cs"/>
        </a:defRPr>
      </a:lvl1pPr>
      <a:lvl2pPr algn="l" defTabSz="685800" eaLnBrk="1" hangingPunct="1" indent="0" latinLnBrk="0" marL="205740" rtl="0">
        <a:lnSpc>
          <a:spcPct val="120000"/>
        </a:lnSpc>
        <a:spcBef>
          <a:spcPts val="375"/>
        </a:spcBef>
        <a:buFontTx/>
        <a:buNone/>
        <a:defRPr b="1" sz="1200" kern="1200">
          <a:solidFill>
            <a:schemeClr val="tx1"/>
          </a:solidFill>
          <a:latin typeface="+mn-lt"/>
          <a:ea typeface="+mn-ea"/>
          <a:cs typeface="+mn-cs"/>
        </a:defRPr>
      </a:lvl2pPr>
      <a:lvl3pPr algn="l" defTabSz="685800" eaLnBrk="1" hangingPunct="1" indent="-171450" latinLnBrk="0" marL="411480" rtl="0">
        <a:lnSpc>
          <a:spcPct val="120000"/>
        </a:lnSpc>
        <a:spcBef>
          <a:spcPts val="375"/>
        </a:spcBef>
        <a:buFont typeface="Arial" panose="020B0604020202020204" pitchFamily="34" charset="0"/>
        <a:buChar char="•"/>
        <a:defRPr sz="1050" kern="1200">
          <a:solidFill>
            <a:schemeClr val="tx1"/>
          </a:solidFill>
          <a:latin typeface="+mn-lt"/>
          <a:ea typeface="+mn-ea"/>
          <a:cs typeface="+mn-cs"/>
        </a:defRPr>
      </a:lvl3pPr>
      <a:lvl4pPr algn="l" defTabSz="685800" eaLnBrk="1" hangingPunct="1" indent="0" latinLnBrk="0" marL="445770" rtl="0">
        <a:lnSpc>
          <a:spcPct val="120000"/>
        </a:lnSpc>
        <a:spcBef>
          <a:spcPts val="375"/>
        </a:spcBef>
        <a:buFontTx/>
        <a:buNone/>
        <a:defRPr b="1" sz="900" kern="1200">
          <a:solidFill>
            <a:schemeClr val="tx1"/>
          </a:solidFill>
          <a:latin typeface="+mn-lt"/>
          <a:ea typeface="+mn-ea"/>
          <a:cs typeface="+mn-cs"/>
        </a:defRPr>
      </a:lvl4pPr>
      <a:lvl5pPr algn="l" defTabSz="685800" eaLnBrk="1" hangingPunct="1" indent="-171450" latinLnBrk="0" marL="617220" rtl="0">
        <a:lnSpc>
          <a:spcPct val="120000"/>
        </a:lnSpc>
        <a:spcBef>
          <a:spcPts val="375"/>
        </a:spcBef>
        <a:buFont typeface="Arial" panose="020B0604020202020204" pitchFamily="34" charset="0"/>
        <a:buChar char="•"/>
        <a:defRPr sz="900" kern="1200">
          <a:solidFill>
            <a:schemeClr val="tx1"/>
          </a:solidFill>
          <a:latin typeface="+mn-lt"/>
          <a:ea typeface="+mn-ea"/>
          <a:cs typeface="+mn-cs"/>
        </a:defRPr>
      </a:lvl5pPr>
      <a:lvl6pPr algn="l" defTabSz="685800" eaLnBrk="1" hangingPunct="1" indent="-171450" latinLnBrk="0" marL="18859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algn="l" defTabSz="685800" eaLnBrk="1" hangingPunct="1" indent="-171450" latinLnBrk="0" marL="22288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algn="l" defTabSz="685800" eaLnBrk="1" hangingPunct="1" indent="-171450" latinLnBrk="0" marL="25717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algn="l" defTabSz="685800" eaLnBrk="1" hangingPunct="1" indent="-171450" latinLnBrk="0" marL="29146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algn="l" defTabSz="685800" eaLnBrk="1" hangingPunct="1" latinLnBrk="0" marL="0" rtl="0">
        <a:defRPr sz="1350" kern="1200">
          <a:solidFill>
            <a:schemeClr val="tx1"/>
          </a:solidFill>
          <a:latin typeface="+mn-lt"/>
          <a:ea typeface="+mn-ea"/>
          <a:cs typeface="+mn-cs"/>
        </a:defRPr>
      </a:lvl1pPr>
      <a:lvl2pPr algn="l" defTabSz="685800" eaLnBrk="1" hangingPunct="1" latinLnBrk="0" marL="342900" rtl="0">
        <a:defRPr sz="1350" kern="1200">
          <a:solidFill>
            <a:schemeClr val="tx1"/>
          </a:solidFill>
          <a:latin typeface="+mn-lt"/>
          <a:ea typeface="+mn-ea"/>
          <a:cs typeface="+mn-cs"/>
        </a:defRPr>
      </a:lvl2pPr>
      <a:lvl3pPr algn="l" defTabSz="685800" eaLnBrk="1" hangingPunct="1" latinLnBrk="0" marL="685800" rtl="0">
        <a:defRPr sz="1350" kern="1200">
          <a:solidFill>
            <a:schemeClr val="tx1"/>
          </a:solidFill>
          <a:latin typeface="+mn-lt"/>
          <a:ea typeface="+mn-ea"/>
          <a:cs typeface="+mn-cs"/>
        </a:defRPr>
      </a:lvl3pPr>
      <a:lvl4pPr algn="l" defTabSz="685800" eaLnBrk="1" hangingPunct="1" latinLnBrk="0" marL="1028700" rtl="0">
        <a:defRPr sz="1350" kern="1200">
          <a:solidFill>
            <a:schemeClr val="tx1"/>
          </a:solidFill>
          <a:latin typeface="+mn-lt"/>
          <a:ea typeface="+mn-ea"/>
          <a:cs typeface="+mn-cs"/>
        </a:defRPr>
      </a:lvl4pPr>
      <a:lvl5pPr algn="l" defTabSz="685800" eaLnBrk="1" hangingPunct="1" latinLnBrk="0" marL="1371600" rtl="0">
        <a:defRPr sz="1350" kern="1200">
          <a:solidFill>
            <a:schemeClr val="tx1"/>
          </a:solidFill>
          <a:latin typeface="+mn-lt"/>
          <a:ea typeface="+mn-ea"/>
          <a:cs typeface="+mn-cs"/>
        </a:defRPr>
      </a:lvl5pPr>
      <a:lvl6pPr algn="l" defTabSz="685800" eaLnBrk="1" hangingPunct="1" latinLnBrk="0" marL="1714500" rtl="0">
        <a:defRPr sz="1350" kern="1200">
          <a:solidFill>
            <a:schemeClr val="tx1"/>
          </a:solidFill>
          <a:latin typeface="+mn-lt"/>
          <a:ea typeface="+mn-ea"/>
          <a:cs typeface="+mn-cs"/>
        </a:defRPr>
      </a:lvl6pPr>
      <a:lvl7pPr algn="l" defTabSz="685800" eaLnBrk="1" hangingPunct="1" latinLnBrk="0" marL="2057400" rtl="0">
        <a:defRPr sz="1350" kern="1200">
          <a:solidFill>
            <a:schemeClr val="tx1"/>
          </a:solidFill>
          <a:latin typeface="+mn-lt"/>
          <a:ea typeface="+mn-ea"/>
          <a:cs typeface="+mn-cs"/>
        </a:defRPr>
      </a:lvl7pPr>
      <a:lvl8pPr algn="l" defTabSz="685800" eaLnBrk="1" hangingPunct="1" latinLnBrk="0" marL="2400300" rtl="0">
        <a:defRPr sz="1350" kern="1200">
          <a:solidFill>
            <a:schemeClr val="tx1"/>
          </a:solidFill>
          <a:latin typeface="+mn-lt"/>
          <a:ea typeface="+mn-ea"/>
          <a:cs typeface="+mn-cs"/>
        </a:defRPr>
      </a:lvl8pPr>
      <a:lvl9pPr algn="l" defTabSz="685800" eaLnBrk="1" hangingPunct="1" latinLnBrk="0" marL="2743200" rtl="0">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audio" Target="../media/media1.m4a"/><Relationship Id="rId5" Type="http://schemas.openxmlformats.org/officeDocument/2006/relationships/image" Target="../media/image4.png"/><Relationship Id="rId6"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audio" Target="../media/media10.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audio" Target="../media/media11.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audio" Target="../media/media12.m4a"/><Relationship Id="rId4" Type="http://schemas.openxmlformats.org/officeDocument/2006/relationships/image" Target="../media/image4.png"/><Relationship Id="rId5"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audio" Target="../media/media13.m4a"/><Relationship Id="rId4" Type="http://schemas.openxmlformats.org/officeDocument/2006/relationships/image" Target="../media/image4.png"/><Relationship Id="rId5"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audio" Target="../media/media14.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audio" Target="../media/media15.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diagramLayout" Target="../diagrams/layout2.xml"/><Relationship Id="rId2" Type="http://schemas.openxmlformats.org/officeDocument/2006/relationships/diagramData" Target="../diagrams/data2.xml"/><Relationship Id="rId3" Type="http://schemas.microsoft.com/office/2007/relationships/diagramDrawing" Target="../diagrams/drawing2.xml"/><Relationship Id="rId4" Type="http://schemas.openxmlformats.org/officeDocument/2006/relationships/diagramColors" Target="../diagrams/colors2.xml"/><Relationship Id="rId5" Type="http://schemas.openxmlformats.org/officeDocument/2006/relationships/diagramQuickStyle" Target="../diagrams/quickStyle2.xml"/><Relationship Id="rId6" Type="http://schemas.openxmlformats.org/officeDocument/2006/relationships/audio" Target="../media/media16.m4a"/><Relationship Id="rId7" Type="http://schemas.openxmlformats.org/officeDocument/2006/relationships/image" Target="../media/image4.png"/><Relationship Id="rId8"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17.jpeg"/><Relationship Id="rId2" Type="http://schemas.openxmlformats.org/officeDocument/2006/relationships/audio" Target="../media/media17.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audio" Target="../media/media18.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audio" Target="../media/media19.m4a"/><Relationship Id="rId3" Type="http://schemas.openxmlformats.org/officeDocument/2006/relationships/image" Target="../media/image4.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audio" Target="../media/media2.m4a"/><Relationship Id="rId3" Type="http://schemas.openxmlformats.org/officeDocument/2006/relationships/image" Target="../media/image4.png"/><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audio" Target="../media/media20.m4a"/><Relationship Id="rId3" Type="http://schemas.openxmlformats.org/officeDocument/2006/relationships/image" Target="../media/image4.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audio" Target="../media/media21.m4a"/><Relationship Id="rId3" Type="http://schemas.openxmlformats.org/officeDocument/2006/relationships/image" Target="../media/image4.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audio" Target="../media/media22.m4a"/><Relationship Id="rId3" Type="http://schemas.openxmlformats.org/officeDocument/2006/relationships/image" Target="../media/image4.pn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audio" Target="../media/media23.m4a"/><Relationship Id="rId4" Type="http://schemas.openxmlformats.org/officeDocument/2006/relationships/image" Target="../media/image4.png"/><Relationship Id="rId5"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audio" Target="../media/media24.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26.jpeg"/><Relationship Id="rId2" Type="http://schemas.openxmlformats.org/officeDocument/2006/relationships/audio" Target="../media/media25.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audio" Target="../media/media26.m4a"/><Relationship Id="rId2" Type="http://schemas.openxmlformats.org/officeDocument/2006/relationships/image" Target="../media/image4.png"/><Relationship Id="rId3"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audio" Target="../media/media27.m4a"/><Relationship Id="rId2" Type="http://schemas.openxmlformats.org/officeDocument/2006/relationships/image" Target="../media/image4.png"/><Relationship Id="rId3"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audio" Target="../media/media28.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image" Target="../media/image28.jpeg"/><Relationship Id="rId2" Type="http://schemas.openxmlformats.org/officeDocument/2006/relationships/audio" Target="../media/media29.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audio" Target="../media/media3.m4a"/><Relationship Id="rId3" Type="http://schemas.openxmlformats.org/officeDocument/2006/relationships/image" Target="../media/image4.png"/><Relationship Id="rId4"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audio" Target="../media/media30.m4a"/><Relationship Id="rId4" Type="http://schemas.openxmlformats.org/officeDocument/2006/relationships/image" Target="../media/image4.png"/><Relationship Id="rId5"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image" Target="../media/image31.jpeg"/><Relationship Id="rId2" Type="http://schemas.openxmlformats.org/officeDocument/2006/relationships/audio" Target="../media/media31.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image" Target="../media/image32.jpeg"/><Relationship Id="rId2" Type="http://schemas.openxmlformats.org/officeDocument/2006/relationships/audio" Target="../media/media32.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audio" Target="../media/media33.m4a"/><Relationship Id="rId2" Type="http://schemas.openxmlformats.org/officeDocument/2006/relationships/image" Target="../media/image4.png"/><Relationship Id="rId3"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oleObject" Target="../embeddings/oleObject0.bin"/><Relationship Id="rId2" Type="http://schemas.openxmlformats.org/officeDocument/2006/relationships/image" Target="../media/image33.emf"/><Relationship Id="rId3" Type="http://schemas.openxmlformats.org/officeDocument/2006/relationships/audio" Target="../media/media34.m4a"/><Relationship Id="rId4" Type="http://schemas.openxmlformats.org/officeDocument/2006/relationships/image" Target="../media/image4.png"/><Relationship Id="rId5"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image" Target="../media/image36.jpeg"/><Relationship Id="rId4" Type="http://schemas.openxmlformats.org/officeDocument/2006/relationships/audio" Target="../media/media35.m4a"/><Relationship Id="rId5" Type="http://schemas.openxmlformats.org/officeDocument/2006/relationships/image" Target="../media/image4.png"/><Relationship Id="rId6"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audio" Target="../media/media36.m4a"/><Relationship Id="rId2" Type="http://schemas.openxmlformats.org/officeDocument/2006/relationships/image" Target="../media/image4.png"/><Relationship Id="rId3"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audio" Target="../media/media37.m4a"/><Relationship Id="rId5" Type="http://schemas.openxmlformats.org/officeDocument/2006/relationships/image" Target="../media/image4.png"/><Relationship Id="rId6"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image" Target="../media/image40.png"/><Relationship Id="rId2" Type="http://schemas.openxmlformats.org/officeDocument/2006/relationships/audio" Target="../media/media38.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jpeg"/><Relationship Id="rId3" Type="http://schemas.openxmlformats.org/officeDocument/2006/relationships/image" Target="../media/image2.jpeg"/><Relationship Id="rId4" Type="http://schemas.openxmlformats.org/officeDocument/2006/relationships/audio" Target="../media/media39.m4a"/><Relationship Id="rId5" Type="http://schemas.openxmlformats.org/officeDocument/2006/relationships/image" Target="../media/image4.png"/><Relationship Id="rId6"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diagramLayout" Target="../diagrams/layout1.xml"/><Relationship Id="rId2" Type="http://schemas.openxmlformats.org/officeDocument/2006/relationships/diagramData" Target="../diagrams/data1.xml"/><Relationship Id="rId3" Type="http://schemas.microsoft.com/office/2007/relationships/diagramDrawing" Target="../diagrams/drawing1.xml"/><Relationship Id="rId4" Type="http://schemas.openxmlformats.org/officeDocument/2006/relationships/diagramColors" Target="../diagrams/colors1.xml"/><Relationship Id="rId5" Type="http://schemas.openxmlformats.org/officeDocument/2006/relationships/diagramQuickStyle" Target="../diagrams/quickStyle1.xml"/><Relationship Id="rId6" Type="http://schemas.openxmlformats.org/officeDocument/2006/relationships/audio" Target="../media/media4.m4a"/><Relationship Id="rId7" Type="http://schemas.openxmlformats.org/officeDocument/2006/relationships/image" Target="../media/image4.png"/><Relationship Id="rId8"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audio" Target="../media/media5.m4a"/><Relationship Id="rId2" Type="http://schemas.openxmlformats.org/officeDocument/2006/relationships/image" Target="../media/image4.png"/><Relationship Id="rId3" Type="http://schemas.openxmlformats.org/officeDocument/2006/relationships/tags" Target="../tags/tag1.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audio" Target="../media/media6.m4a"/><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audio" Target="../media/media7.m4a"/><Relationship Id="rId3" Type="http://schemas.openxmlformats.org/officeDocument/2006/relationships/image" Target="../media/image4.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audio" Target="../media/media8.m4a"/><Relationship Id="rId2" Type="http://schemas.openxmlformats.org/officeDocument/2006/relationships/image" Target="../media/image4.png"/><Relationship Id="rId3"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audio" Target="../media/media9.m4a"/><Relationship Id="rId3" Type="http://schemas.openxmlformats.org/officeDocument/2006/relationships/image" Target="../media/image4.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58" name=""/>
        <p:cNvGrpSpPr/>
        <p:nvPr/>
      </p:nvGrpSpPr>
      <p:grpSpPr>
        <a:xfrm>
          <a:off x="0" y="0"/>
          <a:ext cx="0" cy="0"/>
          <a:chOff x="0" y="0"/>
          <a:chExt cx="0" cy="0"/>
        </a:xfrm>
      </p:grpSpPr>
      <p:sp useBgFill="1">
        <p:nvSpPr>
          <p:cNvPr id="1048600" name="Rectangle 8"/>
          <p:cNvSpPr>
            <a:spLocks noChangeAspect="1" noMove="1" noResize="1" noRot="1" noGrp="1" noAdjustHandles="1" noEditPoints="1" noChangeArrowheads="1" noChangeShapeType="1" noTextEdit="1"/>
          </p:cNvSpPr>
          <p:nvPr/>
        </p:nvSpPr>
        <p:spPr>
          <a:xfrm>
            <a:off x="0" y="857250"/>
            <a:ext cx="9144000" cy="5143500"/>
          </a:xfrm>
          <a:prstGeom prst="rect"/>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sz="1350" lang="en-US"/>
          </a:p>
        </p:txBody>
      </p:sp>
      <p:sp>
        <p:nvSpPr>
          <p:cNvPr id="1048601" name="Título 1"/>
          <p:cNvSpPr>
            <a:spLocks noGrp="1"/>
          </p:cNvSpPr>
          <p:nvPr>
            <p:ph type="ctrTitle"/>
          </p:nvPr>
        </p:nvSpPr>
        <p:spPr>
          <a:xfrm>
            <a:off x="813547" y="2055721"/>
            <a:ext cx="2364782" cy="2371725"/>
          </a:xfrm>
        </p:spPr>
        <p:txBody>
          <a:bodyPr>
            <a:normAutofit/>
          </a:bodyPr>
          <a:p>
            <a:r>
              <a:rPr dirty="0" lang="es-MX"/>
              <a:t>Pronóstico del Carcinoma oral de células escamosas</a:t>
            </a:r>
            <a:endParaRPr dirty="0" lang="es-CL"/>
          </a:p>
        </p:txBody>
      </p:sp>
      <p:sp>
        <p:nvSpPr>
          <p:cNvPr id="1048602" name="Subtítulo 2"/>
          <p:cNvSpPr>
            <a:spLocks noGrp="1"/>
          </p:cNvSpPr>
          <p:nvPr>
            <p:ph type="subTitle" idx="1"/>
          </p:nvPr>
        </p:nvSpPr>
        <p:spPr>
          <a:xfrm>
            <a:off x="813547" y="4534117"/>
            <a:ext cx="2364782" cy="738806"/>
          </a:xfrm>
        </p:spPr>
        <p:txBody>
          <a:bodyPr>
            <a:normAutofit/>
          </a:bodyPr>
          <a:p>
            <a:pPr>
              <a:lnSpc>
                <a:spcPct val="110000"/>
              </a:lnSpc>
            </a:pPr>
            <a:r>
              <a:rPr dirty="0" sz="975" lang="es-MX"/>
              <a:t>Dra. Verónica Palacios Inostroza .Pontificia Universidad Católica de Chile. Hospital Dr. Sotero del Río. Santiago de Chile. </a:t>
            </a:r>
            <a:endParaRPr dirty="0" sz="975" lang="es-CL"/>
          </a:p>
        </p:txBody>
      </p:sp>
      <p:sp>
        <p:nvSpPr>
          <p:cNvPr id="1048603" name="Freeform: Shape 10"/>
          <p:cNvSpPr>
            <a:spLocks noChangeAspect="1" noMove="1" noResize="1" noRot="1" noGrp="1" noAdjustHandles="1" noEditPoints="1" noChangeArrowheads="1" noChangeShapeType="1" noTextEdit="1"/>
          </p:cNvSpPr>
          <p:nvPr/>
        </p:nvSpPr>
        <p:spPr>
          <a:xfrm>
            <a:off x="3913531" y="855353"/>
            <a:ext cx="2611622" cy="2570171"/>
          </a:xfrm>
          <a:custGeom>
            <a:avLst/>
            <a:gdLst>
              <a:gd name="connsiteX0" fmla="*/ 0 w 3482163"/>
              <a:gd name="connsiteY0" fmla="*/ 0 h 3426894"/>
              <a:gd name="connsiteX1" fmla="*/ 3482163 w 3482163"/>
              <a:gd name="connsiteY1" fmla="*/ 0 h 3426894"/>
              <a:gd name="connsiteX2" fmla="*/ 3482163 w 3482163"/>
              <a:gd name="connsiteY2" fmla="*/ 2529 h 3426894"/>
              <a:gd name="connsiteX3" fmla="*/ 3418142 w 3482163"/>
              <a:gd name="connsiteY3" fmla="*/ 2529 h 3426894"/>
              <a:gd name="connsiteX4" fmla="*/ 0 w 3482163"/>
              <a:gd name="connsiteY4" fmla="*/ 3426894 h 342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163" h="3426894">
                <a:moveTo>
                  <a:pt x="0" y="0"/>
                </a:moveTo>
                <a:lnTo>
                  <a:pt x="3482163" y="0"/>
                </a:lnTo>
                <a:lnTo>
                  <a:pt x="3482163" y="2529"/>
                </a:lnTo>
                <a:lnTo>
                  <a:pt x="3418142" y="2529"/>
                </a:lnTo>
                <a:lnTo>
                  <a:pt x="0" y="3426894"/>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a:endParaRPr dirty="0" sz="1350" lang="en-US"/>
          </a:p>
        </p:txBody>
      </p:sp>
      <p:sp>
        <p:nvSpPr>
          <p:cNvPr id="1048604" name="Rectangle 12"/>
          <p:cNvSpPr>
            <a:spLocks noChangeAspect="1" noMove="1" noResize="1" noRot="1" noGrp="1" noAdjustHandles="1" noEditPoints="1" noChangeArrowheads="1" noChangeShapeType="1" noTextEdit="1"/>
          </p:cNvSpPr>
          <p:nvPr/>
        </p:nvSpPr>
        <p:spPr>
          <a:xfrm>
            <a:off x="3913530" y="3427865"/>
            <a:ext cx="2612903" cy="2574614"/>
          </a:xfrm>
          <a:prstGeom prst="rect"/>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sz="1350" lang="en-US"/>
          </a:p>
        </p:txBody>
      </p:sp>
      <p:pic>
        <p:nvPicPr>
          <p:cNvPr id="2097163" name="Picture 3" descr="Dibujo de la tierra desde el espacio  Descripción generada automáticamente con confianza baja"/>
          <p:cNvPicPr>
            <a:picLocks noChangeAspect="1"/>
          </p:cNvPicPr>
          <p:nvPr/>
        </p:nvPicPr>
        <p:blipFill rotWithShape="1">
          <a:blip xmlns:r="http://schemas.openxmlformats.org/officeDocument/2006/relationships" r:embed="rId1"/>
          <a:srcRect t="10651" r="-1" b="12758"/>
          <a:stretch>
            <a:fillRect/>
          </a:stretch>
        </p:blipFill>
        <p:spPr>
          <a:xfrm>
            <a:off x="3908413" y="857257"/>
            <a:ext cx="5235665" cy="2576423"/>
          </a:xfrm>
          <a:custGeom>
            <a:avLst/>
            <a:ahLst/>
            <a:rect l="l" t="t" r="r" b="b"/>
            <a:pathLst>
              <a:path w="6980887" h="3435240">
                <a:moveTo>
                  <a:pt x="3425069" y="0"/>
                </a:moveTo>
                <a:lnTo>
                  <a:pt x="6980887" y="0"/>
                </a:lnTo>
                <a:lnTo>
                  <a:pt x="6980887" y="3435240"/>
                </a:lnTo>
                <a:lnTo>
                  <a:pt x="0" y="3435240"/>
                </a:lnTo>
                <a:lnTo>
                  <a:pt x="0" y="3431304"/>
                </a:lnTo>
                <a:close/>
              </a:path>
            </a:pathLst>
          </a:custGeom>
        </p:spPr>
      </p:pic>
      <p:sp>
        <p:nvSpPr>
          <p:cNvPr id="1048605" name="Rectangle 14"/>
          <p:cNvSpPr>
            <a:spLocks noChangeAspect="1" noMove="1" noResize="1" noRot="1" noGrp="1" noAdjustHandles="1" noEditPoints="1" noChangeArrowheads="1" noChangeShapeType="1" noTextEdit="1"/>
          </p:cNvSpPr>
          <p:nvPr/>
        </p:nvSpPr>
        <p:spPr>
          <a:xfrm>
            <a:off x="6532378" y="3430729"/>
            <a:ext cx="2611622" cy="2572698"/>
          </a:xfrm>
          <a:prstGeom prst="rect"/>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sz="1350" lang="en-US"/>
          </a:p>
        </p:txBody>
      </p:sp>
      <p:sp>
        <p:nvSpPr>
          <p:cNvPr id="1048606" name="Freeform: Shape 16"/>
          <p:cNvSpPr>
            <a:spLocks noChangeAspect="1" noMove="1" noResize="1" noRot="1" noGrp="1" noAdjustHandles="1" noEditPoints="1" noChangeArrowheads="1" noChangeShapeType="1" noTextEdit="1"/>
          </p:cNvSpPr>
          <p:nvPr/>
        </p:nvSpPr>
        <p:spPr>
          <a:xfrm rot="5400000" flipV="1">
            <a:off x="6548444" y="3404541"/>
            <a:ext cx="2574564" cy="2626940"/>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a:endParaRPr dirty="0" sz="1350" lang="en-US">
              <a:solidFill>
                <a:schemeClr val="tx1"/>
              </a:solidFill>
            </a:endParaRPr>
          </a:p>
        </p:txBody>
      </p:sp>
      <p:pic>
        <p:nvPicPr>
          <p:cNvPr id="2097164" name="Picture 7" descr="logo complejo OK"/>
          <p:cNvPicPr>
            <a:picLocks noChangeAspect="1" noChangeArrowheads="1"/>
          </p:cNvPicPr>
          <p:nvPr/>
        </p:nvPicPr>
        <p:blipFill>
          <a:blip xmlns:r="http://schemas.openxmlformats.org/officeDocument/2006/relationships" r:embed="rId2"/>
          <a:srcRect/>
          <a:stretch>
            <a:fillRect/>
          </a:stretch>
        </p:blipFill>
        <p:spPr bwMode="auto">
          <a:xfrm>
            <a:off x="4817492" y="3436544"/>
            <a:ext cx="2870570" cy="633413"/>
          </a:xfrm>
          <a:prstGeom prst="rect"/>
          <a:noFill/>
          <a:ln w="9525">
            <a:noFill/>
            <a:miter lim="800000"/>
            <a:headEnd/>
            <a:tailEnd/>
          </a:ln>
        </p:spPr>
      </p:pic>
      <p:pic>
        <p:nvPicPr>
          <p:cNvPr id="2097165" name="Picture 4" descr="UCcolor"/>
          <p:cNvPicPr>
            <a:picLocks noChangeAspect="1" noChangeArrowheads="1"/>
          </p:cNvPicPr>
          <p:nvPr/>
        </p:nvPicPr>
        <p:blipFill>
          <a:blip xmlns:r="http://schemas.openxmlformats.org/officeDocument/2006/relationships" r:embed="rId3"/>
          <a:srcRect/>
          <a:stretch>
            <a:fillRect/>
          </a:stretch>
        </p:blipFill>
        <p:spPr bwMode="auto">
          <a:xfrm>
            <a:off x="6676009" y="44179"/>
            <a:ext cx="2352581" cy="1289050"/>
          </a:xfrm>
          <a:prstGeom prst="rect"/>
          <a:solidFill>
            <a:schemeClr val="accent5">
              <a:lumMod val="75000"/>
            </a:schemeClr>
          </a:solidFill>
          <a:ln w="9525">
            <a:noFill/>
            <a:miter lim="800000"/>
            <a:headEnd/>
            <a:tailEnd/>
          </a:ln>
        </p:spPr>
      </p:pic>
      <p:pic>
        <p:nvPicPr>
          <p:cNvPr id="2097166" name="Audio 5">
            <a:hlinkClick r:id="" action="ppaction://media"/>
          </p:cNvPr>
          <p:cNvPicPr>
            <a:picLocks noChangeAspect="1"/>
          </p:cNvPicPr>
          <p:nvPr>
            <a:audioFile r:link="rId4"/>
            <p:extLst>
              <p:ext uri="{DAA4B4D4-6D71-4841-9C94-3DE7FCFB9230}">
                <p14:media xmlns:p14="http://schemas.microsoft.com/office/powerpoint/2010/main" r:embed=""/>
              </p:ext>
            </p:extLst>
          </p:nvPr>
        </p:nvPicPr>
        <p:blipFill>
          <a:blip xmlns:r="http://schemas.openxmlformats.org/officeDocument/2006/relationships" r:embed="rId5"/>
          <a:stretch>
            <a:fillRect/>
          </a:stretch>
        </p:blipFill>
        <p:spPr>
          <a:xfrm>
            <a:off x="8440738" y="6154738"/>
            <a:ext cx="487362" cy="487362"/>
          </a:xfrm>
          <a:prstGeom prst="rect"/>
        </p:spPr>
      </p:pic>
    </p:spTree>
  </p:cSld>
  <p:clrMapOvr>
    <a:masterClrMapping/>
  </p:clrMapOvr>
  <p:transition spd="slow" advTm="30195"/>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6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sp>
        <p:nvSpPr>
          <p:cNvPr id="1048629" name="Título 1"/>
          <p:cNvSpPr>
            <a:spLocks noGrp="1"/>
          </p:cNvSpPr>
          <p:nvPr>
            <p:ph type="title"/>
          </p:nvPr>
        </p:nvSpPr>
        <p:spPr>
          <a:xfrm>
            <a:off x="728122" y="0"/>
            <a:ext cx="7462577" cy="1507376"/>
          </a:xfrm>
        </p:spPr>
        <p:txBody>
          <a:bodyPr/>
          <a:p>
            <a:r>
              <a:rPr dirty="0" lang="es-MX"/>
              <a:t>Profundidad en el análisis histológico </a:t>
            </a:r>
            <a:endParaRPr dirty="0" lang="es-CL"/>
          </a:p>
        </p:txBody>
      </p:sp>
      <p:pic>
        <p:nvPicPr>
          <p:cNvPr id="2097180" name="Marcador de contenido 4" descr="Un dibujo de una persona  Descripción generada automáticamente con confianza media"/>
          <p:cNvPicPr>
            <a:picLocks noChangeAspect="1" noGrp="1"/>
          </p:cNvPicPr>
          <p:nvPr>
            <p:ph idx="1"/>
          </p:nvPr>
        </p:nvPicPr>
        <p:blipFill>
          <a:blip xmlns:r="http://schemas.openxmlformats.org/officeDocument/2006/relationships" r:embed="rId1"/>
          <a:stretch>
            <a:fillRect/>
          </a:stretch>
        </p:blipFill>
        <p:spPr>
          <a:xfrm>
            <a:off x="2117319" y="1672431"/>
            <a:ext cx="4684182" cy="3513137"/>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81" name="Audio 2">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55645"/>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8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8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70" name=""/>
        <p:cNvGrpSpPr/>
        <p:nvPr/>
      </p:nvGrpSpPr>
      <p:grpSpPr>
        <a:xfrm>
          <a:off x="0" y="0"/>
          <a:ext cx="0" cy="0"/>
          <a:chOff x="0" y="0"/>
          <a:chExt cx="0" cy="0"/>
        </a:xfrm>
      </p:grpSpPr>
      <p:sp>
        <p:nvSpPr>
          <p:cNvPr id="1048630" name="Freeform: Shape 9"/>
          <p:cNvSpPr>
            <a:spLocks noChangeAspect="1" noMove="1" noResize="1" noRot="1" noGrp="1" noAdjustHandles="1" noEditPoints="1" noChangeArrowheads="1" noChangeShapeType="1" noTextEdit="1"/>
          </p:cNvSpPr>
          <p:nvPr/>
        </p:nvSpPr>
        <p:spPr>
          <a:xfrm>
            <a:off x="6602844" y="3455896"/>
            <a:ext cx="2541156"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a:endParaRPr dirty="0" lang="en-US"/>
          </a:p>
        </p:txBody>
      </p:sp>
      <p:sp useBgFill="1">
        <p:nvSpPr>
          <p:cNvPr id="1048631" name="Rectangle 11"/>
          <p:cNvSpPr>
            <a:spLocks noChangeAspect="1" noMove="1" noResize="1" noRot="1" noGrp="1" noAdjustHandles="1" noEditPoints="1" noChangeArrowheads="1" noChangeShapeType="1" noTextEdit="1"/>
          </p:cNvSpPr>
          <p:nvPr/>
        </p:nvSpPr>
        <p:spPr>
          <a:xfrm>
            <a:off x="0" y="0"/>
            <a:ext cx="9144000" cy="6858000"/>
          </a:xfrm>
          <a:prstGeom prst="rect"/>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lang="en-US"/>
          </a:p>
        </p:txBody>
      </p:sp>
      <p:pic>
        <p:nvPicPr>
          <p:cNvPr id="2097182" name="Marcador de contenido 4" descr="Un dibujo de una persona  Descripción generada automáticamente con confianza baja"/>
          <p:cNvPicPr>
            <a:picLocks noChangeAspect="1" noGrp="1"/>
          </p:cNvPicPr>
          <p:nvPr>
            <p:ph idx="1"/>
          </p:nvPr>
        </p:nvPicPr>
        <p:blipFill rotWithShape="1">
          <a:blip xmlns:r="http://schemas.openxmlformats.org/officeDocument/2006/relationships" r:embed="rId1"/>
          <a:srcRect/>
          <a:stretch>
            <a:fillRect/>
          </a:stretch>
        </p:blipFill>
        <p:spPr>
          <a:xfrm>
            <a:off x="20" y="10"/>
            <a:ext cx="9143980" cy="6857990"/>
          </a:xfrm>
          <a:prstGeom prst="rect"/>
        </p:spPr>
      </p:pic>
      <p:sp>
        <p:nvSpPr>
          <p:cNvPr id="1048632" name="Rectangle 13"/>
          <p:cNvSpPr>
            <a:spLocks noChangeAspect="1" noMove="1" noResize="1" noRot="1" noGrp="1" noAdjustHandles="1" noEditPoints="1" noChangeArrowheads="1" noChangeShapeType="1" noTextEdit="1"/>
          </p:cNvSpPr>
          <p:nvPr/>
        </p:nvSpPr>
        <p:spPr>
          <a:xfrm rot="16200000" flipH="1">
            <a:off x="-243508" y="243509"/>
            <a:ext cx="6857999" cy="6370982"/>
          </a:xfrm>
          <a:prstGeom prst="rect"/>
          <a:gradFill flip="none" rotWithShape="1">
            <a:gsLst>
              <a:gs pos="0">
                <a:srgbClr val="000000">
                  <a:alpha val="34902"/>
                </a:srgbClr>
              </a:gs>
              <a:gs pos="60000">
                <a:srgbClr val="000000">
                  <a:alpha val="20000"/>
                </a:srgbClr>
              </a:gs>
              <a:gs pos="100000">
                <a:srgbClr val="0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lang="en-US">
              <a:solidFill>
                <a:srgbClr val="FFFFFF"/>
              </a:solidFill>
            </a:endParaRPr>
          </a:p>
        </p:txBody>
      </p:sp>
      <p:sp>
        <p:nvSpPr>
          <p:cNvPr id="1048633" name="Título 1"/>
          <p:cNvSpPr>
            <a:spLocks noGrp="1"/>
          </p:cNvSpPr>
          <p:nvPr>
            <p:ph type="title"/>
          </p:nvPr>
        </p:nvSpPr>
        <p:spPr>
          <a:xfrm>
            <a:off x="813546" y="1597961"/>
            <a:ext cx="3677337" cy="3162300"/>
          </a:xfrm>
        </p:spPr>
        <p:txBody>
          <a:bodyPr anchor="b" bIns="45720" lIns="91440" rIns="91440" rtlCol="0" tIns="45720" vert="horz">
            <a:normAutofit/>
          </a:bodyPr>
          <a:p>
            <a:pPr defTabSz="914400"/>
            <a:r>
              <a:rPr b="1" dirty="0" sz="3200" kern="1200" lang="es-UY">
                <a:solidFill>
                  <a:srgbClr val="FFFFFF"/>
                </a:solidFill>
                <a:effectLst/>
                <a:latin typeface="+mj-lt"/>
                <a:ea typeface="+mj-ea"/>
                <a:cs typeface="+mj-cs"/>
              </a:rPr>
              <a:t>Invasión</a:t>
            </a:r>
            <a:r>
              <a:rPr b="1" dirty="0" sz="3200" kern="1200" lang="en-US">
                <a:solidFill>
                  <a:srgbClr val="FFFFFF"/>
                </a:solidFill>
                <a:effectLst/>
                <a:latin typeface="+mj-lt"/>
                <a:ea typeface="+mj-ea"/>
                <a:cs typeface="+mj-cs"/>
              </a:rPr>
              <a:t> perineural </a:t>
            </a:r>
          </a:p>
        </p:txBody>
      </p:sp>
      <p:pic>
        <p:nvPicPr>
          <p:cNvPr id="2097183" name="Audio 2">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98630"/>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8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sp>
        <p:nvSpPr>
          <p:cNvPr id="1048634" name="Título 1"/>
          <p:cNvSpPr>
            <a:spLocks noGrp="1"/>
          </p:cNvSpPr>
          <p:nvPr>
            <p:ph type="title"/>
          </p:nvPr>
        </p:nvSpPr>
        <p:spPr>
          <a:xfrm>
            <a:off x="808022" y="720434"/>
            <a:ext cx="7462577" cy="723757"/>
          </a:xfrm>
        </p:spPr>
        <p:txBody>
          <a:bodyPr/>
          <a:p>
            <a:r>
              <a:rPr dirty="0" lang="es-MX"/>
              <a:t>Score del frente de invasión tumoral FIT. </a:t>
            </a:r>
            <a:r>
              <a:rPr dirty="0" lang="es-MX" err="1"/>
              <a:t>Bryne</a:t>
            </a:r>
            <a:r>
              <a:rPr dirty="0" lang="es-MX"/>
              <a:t> </a:t>
            </a:r>
            <a:endParaRPr dirty="0" lang="es-CL"/>
          </a:p>
        </p:txBody>
      </p:sp>
      <p:sp>
        <p:nvSpPr>
          <p:cNvPr id="1048635" name="Marcador de contenido 2"/>
          <p:cNvSpPr>
            <a:spLocks noGrp="1"/>
          </p:cNvSpPr>
          <p:nvPr>
            <p:ph idx="1"/>
          </p:nvPr>
        </p:nvSpPr>
        <p:spPr>
          <a:xfrm>
            <a:off x="808022" y="1589103"/>
            <a:ext cx="7462577" cy="4351727"/>
          </a:xfrm>
        </p:spPr>
        <p:txBody>
          <a:bodyPr/>
          <a:p>
            <a:pPr eaLnBrk="1" hangingPunct="1"/>
            <a:r>
              <a:rPr dirty="0" sz="1400" lang="es-ES_tradnl"/>
              <a:t>Grado de queratinización.</a:t>
            </a:r>
          </a:p>
          <a:p>
            <a:pPr eaLnBrk="1" hangingPunct="1"/>
            <a:r>
              <a:rPr dirty="0" sz="1400" lang="es-ES_tradnl"/>
              <a:t>Pleomorfismo nuclear.</a:t>
            </a:r>
          </a:p>
          <a:p>
            <a:pPr eaLnBrk="1" hangingPunct="1"/>
            <a:r>
              <a:rPr dirty="0" sz="1400" lang="es-ES_tradnl"/>
              <a:t>Patrón de invasión.</a:t>
            </a:r>
          </a:p>
          <a:p>
            <a:pPr eaLnBrk="1" hangingPunct="1"/>
            <a:r>
              <a:rPr dirty="0" sz="1400" lang="es-ES_tradnl"/>
              <a:t>Respuesta del huésped.</a:t>
            </a:r>
            <a:endParaRPr dirty="0" sz="1800" lang="es-ES_tradnl"/>
          </a:p>
          <a:p>
            <a:pPr eaLnBrk="1" hangingPunct="1"/>
            <a:r>
              <a:rPr dirty="0" sz="1800" lang="es-ES_tradnl"/>
              <a:t>Score hasta 16.</a:t>
            </a:r>
          </a:p>
          <a:p>
            <a:pPr eaLnBrk="1" hangingPunct="1"/>
            <a:r>
              <a:rPr dirty="0" sz="1800" lang="es-ES_tradnl"/>
              <a:t>Valor pronostico.</a:t>
            </a:r>
          </a:p>
          <a:p>
            <a:endParaRPr dirty="0" lang="es-CL"/>
          </a:p>
        </p:txBody>
      </p:sp>
      <p:pic>
        <p:nvPicPr>
          <p:cNvPr id="2097184" name="Picture 8" descr="P7230024"/>
          <p:cNvPicPr>
            <a:picLocks noChangeAspect="1" noChangeArrowheads="1"/>
          </p:cNvPicPr>
          <p:nvPr/>
        </p:nvPicPr>
        <p:blipFill>
          <a:blip xmlns:r="http://schemas.openxmlformats.org/officeDocument/2006/relationships" r:embed="rId1"/>
          <a:srcRect/>
          <a:stretch>
            <a:fillRect/>
          </a:stretch>
        </p:blipFill>
        <p:spPr bwMode="auto">
          <a:xfrm>
            <a:off x="5143638" y="1444191"/>
            <a:ext cx="3671888" cy="2928937"/>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85" name="Picture 7" descr="P1130204"/>
          <p:cNvPicPr>
            <a:picLocks noChangeAspect="1" noChangeArrowheads="1"/>
          </p:cNvPicPr>
          <p:nvPr/>
        </p:nvPicPr>
        <p:blipFill>
          <a:blip xmlns:r="http://schemas.openxmlformats.org/officeDocument/2006/relationships" r:embed="rId2"/>
          <a:srcRect/>
          <a:stretch>
            <a:fillRect/>
          </a:stretch>
        </p:blipFill>
        <p:spPr bwMode="auto">
          <a:xfrm>
            <a:off x="3160037" y="3780210"/>
            <a:ext cx="3743325" cy="2989263"/>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86" name="Audio 6">
            <a:hlinkClick r:id="" action="ppaction://media"/>
          </p:cNvPr>
          <p:cNvPicPr>
            <a:picLocks noChangeAspect="1"/>
          </p:cNvPicPr>
          <p:nvPr>
            <a:audioFile r:link="rId3"/>
            <p:extLst>
              <p:ext uri="{DAA4B4D4-6D71-4841-9C94-3DE7FCFB9230}">
                <p14:media xmlns:p14="http://schemas.microsoft.com/office/powerpoint/2010/main" r:embed=""/>
              </p:ext>
            </p:extLst>
          </p:nvPr>
        </p:nvPicPr>
        <p:blipFill>
          <a:blip xmlns:r="http://schemas.openxmlformats.org/officeDocument/2006/relationships" r:embed="rId4"/>
          <a:stretch>
            <a:fillRect/>
          </a:stretch>
        </p:blipFill>
        <p:spPr>
          <a:xfrm>
            <a:off x="8440738" y="6154738"/>
            <a:ext cx="487362" cy="487362"/>
          </a:xfrm>
          <a:prstGeom prst="rect"/>
        </p:spPr>
      </p:pic>
    </p:spTree>
  </p:cSld>
  <p:clrMapOvr>
    <a:masterClrMapping/>
  </p:clrMapOvr>
  <p:transition spd="slow" advTm="238445"/>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8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72" name=""/>
        <p:cNvGrpSpPr/>
        <p:nvPr/>
      </p:nvGrpSpPr>
      <p:grpSpPr>
        <a:xfrm>
          <a:off x="0" y="0"/>
          <a:ext cx="0" cy="0"/>
          <a:chOff x="0" y="0"/>
          <a:chExt cx="0" cy="0"/>
        </a:xfrm>
      </p:grpSpPr>
      <p:pic>
        <p:nvPicPr>
          <p:cNvPr id="2097187" name="Marcador de contenido 4" descr="Imagen que contiene Mapa  Descripción generada automáticamente"/>
          <p:cNvPicPr>
            <a:picLocks noChangeAspect="1" noGrp="1"/>
          </p:cNvPicPr>
          <p:nvPr>
            <p:ph idx="4294967295"/>
          </p:nvPr>
        </p:nvPicPr>
        <p:blipFill rotWithShape="1">
          <a:blip xmlns:r="http://schemas.openxmlformats.org/officeDocument/2006/relationships" r:embed="rId1"/>
          <a:srcRect l="12601" r="14243"/>
          <a:stretch>
            <a:fillRect/>
          </a:stretch>
        </p:blipFill>
        <p:spPr>
          <a:xfrm>
            <a:off x="479377" y="720725"/>
            <a:ext cx="3929063" cy="402907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88" name="Imagen 6" descr="Imagen que contiene alimentos, café  Descripción generada automáticamente"/>
          <p:cNvPicPr>
            <a:picLocks noChangeAspect="1"/>
          </p:cNvPicPr>
          <p:nvPr/>
        </p:nvPicPr>
        <p:blipFill rotWithShape="1">
          <a:blip xmlns:r="http://schemas.openxmlformats.org/officeDocument/2006/relationships" r:embed="rId2"/>
          <a:srcRect l="8837" r="19321"/>
          <a:stretch>
            <a:fillRect/>
          </a:stretch>
        </p:blipFill>
        <p:spPr>
          <a:xfrm>
            <a:off x="4805147" y="720725"/>
            <a:ext cx="3859476" cy="4029074"/>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89" name="Audio 1">
            <a:hlinkClick r:id="" action="ppaction://media"/>
          </p:cNvPr>
          <p:cNvPicPr>
            <a:picLocks noChangeAspect="1"/>
          </p:cNvPicPr>
          <p:nvPr>
            <a:audioFile r:link="rId3"/>
            <p:extLst>
              <p:ext uri="{DAA4B4D4-6D71-4841-9C94-3DE7FCFB9230}">
                <p14:media xmlns:p14="http://schemas.microsoft.com/office/powerpoint/2010/main" r:embed=""/>
              </p:ext>
            </p:extLst>
          </p:nvPr>
        </p:nvPicPr>
        <p:blipFill>
          <a:blip xmlns:r="http://schemas.openxmlformats.org/officeDocument/2006/relationships" r:embed="rId4"/>
          <a:stretch>
            <a:fillRect/>
          </a:stretch>
        </p:blipFill>
        <p:spPr>
          <a:xfrm>
            <a:off x="8440738" y="6154738"/>
            <a:ext cx="487362" cy="487362"/>
          </a:xfrm>
          <a:prstGeom prst="rect"/>
        </p:spPr>
      </p:pic>
    </p:spTree>
  </p:cSld>
  <p:clrMapOvr>
    <a:masterClrMapping/>
  </p:clrMapOvr>
  <p:transition spd="slow" advTm="63229"/>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8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8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sp>
        <p:nvSpPr>
          <p:cNvPr id="1048636" name="Título 1"/>
          <p:cNvSpPr>
            <a:spLocks noGrp="1"/>
          </p:cNvSpPr>
          <p:nvPr>
            <p:ph type="title"/>
          </p:nvPr>
        </p:nvSpPr>
        <p:spPr/>
        <p:txBody>
          <a:bodyPr/>
          <a:p>
            <a:r>
              <a:rPr dirty="0" lang="es-MX"/>
              <a:t>Tasa de proliferación tumoral : Ki67 </a:t>
            </a:r>
            <a:endParaRPr dirty="0" lang="es-CL"/>
          </a:p>
        </p:txBody>
      </p:sp>
      <p:pic>
        <p:nvPicPr>
          <p:cNvPr id="2097190" name="Marcador de contenido 4" descr="Imagen en blanco y negro  Descripción generada automáticamente con confianza baja"/>
          <p:cNvPicPr>
            <a:picLocks noChangeAspect="1" noGrp="1"/>
          </p:cNvPicPr>
          <p:nvPr>
            <p:ph idx="1"/>
          </p:nvPr>
        </p:nvPicPr>
        <p:blipFill rotWithShape="1">
          <a:blip xmlns:r="http://schemas.openxmlformats.org/officeDocument/2006/relationships" r:embed="rId1"/>
          <a:srcRect l="22835"/>
          <a:stretch>
            <a:fillRect/>
          </a:stretch>
        </p:blipFill>
        <p:spPr>
          <a:xfrm>
            <a:off x="2732028" y="2453921"/>
            <a:ext cx="3614564" cy="3513137"/>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91" name="Audio 2">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71205"/>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9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9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637" name="Título 1"/>
          <p:cNvSpPr>
            <a:spLocks noGrp="1"/>
          </p:cNvSpPr>
          <p:nvPr>
            <p:ph type="title"/>
          </p:nvPr>
        </p:nvSpPr>
        <p:spPr/>
        <p:txBody>
          <a:bodyPr/>
          <a:p>
            <a:r>
              <a:rPr dirty="0" lang="es-MX"/>
              <a:t>PRESENCIA DE Virus papiloma Transcripcionalmente activo en cáncer orofaríngeo modifica el pronóstico</a:t>
            </a:r>
            <a:endParaRPr dirty="0" lang="es-CL"/>
          </a:p>
        </p:txBody>
      </p:sp>
      <p:pic>
        <p:nvPicPr>
          <p:cNvPr id="2097192" name="Marcador de contenido 4"/>
          <p:cNvPicPr>
            <a:picLocks noChangeAspect="1" noGrp="1"/>
          </p:cNvPicPr>
          <p:nvPr>
            <p:ph idx="1"/>
          </p:nvPr>
        </p:nvPicPr>
        <p:blipFill rotWithShape="1">
          <a:blip xmlns:r="http://schemas.openxmlformats.org/officeDocument/2006/relationships" r:embed="rId1"/>
          <a:srcRect l="12455" t="24660" r="67292" b="13141"/>
          <a:stretch>
            <a:fillRect/>
          </a:stretch>
        </p:blipFill>
        <p:spPr>
          <a:xfrm>
            <a:off x="1196340" y="2227810"/>
            <a:ext cx="2019300" cy="3488364"/>
          </a:xfrm>
        </p:spPr>
      </p:pic>
      <p:sp>
        <p:nvSpPr>
          <p:cNvPr id="1048638" name="CuadroTexto 5"/>
          <p:cNvSpPr txBox="1"/>
          <p:nvPr/>
        </p:nvSpPr>
        <p:spPr>
          <a:xfrm>
            <a:off x="3215640" y="2903220"/>
            <a:ext cx="7372801" cy="2308324"/>
          </a:xfrm>
          <a:prstGeom prst="rect"/>
          <a:noFill/>
        </p:spPr>
        <p:txBody>
          <a:bodyPr rtlCol="0" wrap="square">
            <a:spAutoFit/>
          </a:bodyPr>
          <a:p>
            <a:r>
              <a:rPr dirty="0" lang="es-MX"/>
              <a:t>La presencia de VPH es en gente 10 años más joven</a:t>
            </a:r>
          </a:p>
          <a:p>
            <a:r>
              <a:rPr dirty="0" lang="es-MX"/>
              <a:t> en promedio que aquellos casos VPH negativos.</a:t>
            </a:r>
          </a:p>
          <a:p>
            <a:r>
              <a:rPr dirty="0" lang="es-MX"/>
              <a:t>Más en raza blanca</a:t>
            </a:r>
          </a:p>
          <a:p>
            <a:r>
              <a:rPr dirty="0" lang="es-MX"/>
              <a:t>Sin historia  o con bajo consumo de consumo de tabaco</a:t>
            </a:r>
          </a:p>
          <a:p>
            <a:r>
              <a:rPr dirty="0" lang="es-MX"/>
              <a:t> y alcohol</a:t>
            </a:r>
          </a:p>
          <a:p>
            <a:endParaRPr dirty="0" lang="es-MX"/>
          </a:p>
          <a:p>
            <a:r>
              <a:rPr dirty="0" lang="es-MX"/>
              <a:t>Con un asociación aún no demostrada con consumo de</a:t>
            </a:r>
          </a:p>
          <a:p>
            <a:r>
              <a:rPr dirty="0" lang="es-MX"/>
              <a:t> marihuana</a:t>
            </a:r>
            <a:endParaRPr dirty="0" lang="es-CL"/>
          </a:p>
        </p:txBody>
      </p:sp>
      <p:pic>
        <p:nvPicPr>
          <p:cNvPr id="2097193" name="Audio 2">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224384"/>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9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9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sp>
        <p:nvSpPr>
          <p:cNvPr id="1048639" name="Título 1"/>
          <p:cNvSpPr>
            <a:spLocks noGrp="1"/>
          </p:cNvSpPr>
          <p:nvPr>
            <p:ph type="title"/>
          </p:nvPr>
        </p:nvSpPr>
        <p:spPr/>
        <p:txBody>
          <a:bodyPr/>
          <a:p>
            <a:r>
              <a:rPr dirty="0" lang="es-MX"/>
              <a:t>A los aspectos histológicos se suman :</a:t>
            </a:r>
            <a:endParaRPr dirty="0" lang="es-CL"/>
          </a:p>
        </p:txBody>
      </p:sp>
      <p:graphicFrame>
        <p:nvGraphicFramePr>
          <p:cNvPr id="4194305" name="Marcador de contenido 2"/>
          <p:cNvGraphicFramePr>
            <a:graphicFrameLocks noGrp="1"/>
          </p:cNvGraphicFramePr>
          <p:nvPr>
            <p:ph idx="1"/>
          </p:nvPr>
        </p:nvGraphicFramePr>
        <p:xfrm>
          <a:off x="808022" y="2427316"/>
          <a:ext cx="7462577" cy="3513514"/>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pic>
        <p:nvPicPr>
          <p:cNvPr id="2097194" name="Audio 4">
            <a:hlinkClick r:id="" action="ppaction://media"/>
          </p:cNvPr>
          <p:cNvPicPr>
            <a:picLocks noChangeAspect="1"/>
          </p:cNvPicPr>
          <p:nvPr>
            <a:audioFile r:link="rId6"/>
            <p:extLst>
              <p:ext uri="{DAA4B4D4-6D71-4841-9C94-3DE7FCFB9230}">
                <p14:media xmlns:p14="http://schemas.microsoft.com/office/powerpoint/2010/main" r:embed=""/>
              </p:ext>
            </p:extLst>
          </p:nvPr>
        </p:nvPicPr>
        <p:blipFill>
          <a:blip xmlns:r="http://schemas.openxmlformats.org/officeDocument/2006/relationships" r:embed="rId7"/>
          <a:stretch>
            <a:fillRect/>
          </a:stretch>
        </p:blipFill>
        <p:spPr>
          <a:xfrm>
            <a:off x="8440738" y="6154738"/>
            <a:ext cx="487362" cy="487362"/>
          </a:xfrm>
          <a:prstGeom prst="rect"/>
        </p:spPr>
      </p:pic>
    </p:spTree>
  </p:cSld>
  <p:clrMapOvr>
    <a:masterClrMapping/>
  </p:clrMapOvr>
  <p:transition spd="slow" advTm="128776"/>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9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9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sp>
        <p:nvSpPr>
          <p:cNvPr id="1048640" name="Título 1"/>
          <p:cNvSpPr>
            <a:spLocks noGrp="1"/>
          </p:cNvSpPr>
          <p:nvPr>
            <p:ph type="title"/>
          </p:nvPr>
        </p:nvSpPr>
        <p:spPr/>
        <p:txBody>
          <a:bodyPr/>
          <a:p>
            <a:r>
              <a:rPr dirty="0" lang="es-MX"/>
              <a:t>Pet Scan : se inyecta glucosa radioactiva al enfermo y las imágenes destacan las zonas tumorales.</a:t>
            </a:r>
            <a:endParaRPr dirty="0" lang="es-CL"/>
          </a:p>
        </p:txBody>
      </p:sp>
      <p:pic>
        <p:nvPicPr>
          <p:cNvPr id="2097195" name="Marcador de contenido 4" descr="Imagen que contiene diferente, foto, colorido, mujer  Descripción generada automáticamente"/>
          <p:cNvPicPr>
            <a:picLocks noChangeAspect="1" noGrp="1"/>
          </p:cNvPicPr>
          <p:nvPr>
            <p:ph idx="1"/>
          </p:nvPr>
        </p:nvPicPr>
        <p:blipFill>
          <a:blip xmlns:r="http://schemas.openxmlformats.org/officeDocument/2006/relationships" r:embed="rId1"/>
          <a:stretch>
            <a:fillRect/>
          </a:stretch>
        </p:blipFill>
        <p:spPr>
          <a:xfrm>
            <a:off x="1643926" y="2427288"/>
            <a:ext cx="5791061" cy="3513137"/>
          </a:xfrm>
        </p:spPr>
      </p:pic>
      <p:pic>
        <p:nvPicPr>
          <p:cNvPr id="2097196" name="Audio 5">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64701"/>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9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77" name=""/>
        <p:cNvGrpSpPr/>
        <p:nvPr/>
      </p:nvGrpSpPr>
      <p:grpSpPr>
        <a:xfrm>
          <a:off x="0" y="0"/>
          <a:ext cx="0" cy="0"/>
          <a:chOff x="0" y="0"/>
          <a:chExt cx="0" cy="0"/>
        </a:xfrm>
      </p:grpSpPr>
      <p:sp>
        <p:nvSpPr>
          <p:cNvPr id="1048641" name="Título 1"/>
          <p:cNvSpPr>
            <a:spLocks noGrp="1"/>
          </p:cNvSpPr>
          <p:nvPr>
            <p:ph type="title"/>
          </p:nvPr>
        </p:nvSpPr>
        <p:spPr>
          <a:xfrm>
            <a:off x="808022" y="720434"/>
            <a:ext cx="7462577" cy="868669"/>
          </a:xfrm>
        </p:spPr>
        <p:txBody>
          <a:bodyPr>
            <a:normAutofit fontScale="90000"/>
          </a:bodyPr>
          <a:p>
            <a:r>
              <a:rPr dirty="0" lang="es-MX"/>
              <a:t>Aspectos  basados en el nivel de compromiso local y  diseminación tumoral en el momento del diagnóstico. Estadiaje TNM</a:t>
            </a:r>
            <a:endParaRPr dirty="0" lang="es-CL"/>
          </a:p>
        </p:txBody>
      </p:sp>
      <p:sp>
        <p:nvSpPr>
          <p:cNvPr id="1048642" name="Marcador de contenido 2"/>
          <p:cNvSpPr>
            <a:spLocks noGrp="1"/>
          </p:cNvSpPr>
          <p:nvPr>
            <p:ph idx="1"/>
          </p:nvPr>
        </p:nvSpPr>
        <p:spPr>
          <a:xfrm>
            <a:off x="808022" y="1819922"/>
            <a:ext cx="3160451" cy="4120908"/>
          </a:xfrm>
        </p:spPr>
        <p:style>
          <a:lnRef idx="2">
            <a:schemeClr val="accent2"/>
          </a:lnRef>
          <a:fillRef idx="1">
            <a:schemeClr val="lt1"/>
          </a:fillRef>
          <a:effectRef idx="0">
            <a:schemeClr val="accent2"/>
          </a:effectRef>
          <a:fontRef idx="minor">
            <a:schemeClr val="dk1"/>
          </a:fontRef>
        </p:style>
        <p:txBody>
          <a:bodyPr/>
          <a:p>
            <a:endParaRPr dirty="0" lang="es-MX"/>
          </a:p>
          <a:p>
            <a:r>
              <a:rPr b="1" dirty="0" lang="es-MX"/>
              <a:t>T: </a:t>
            </a:r>
            <a:r>
              <a:rPr dirty="0" lang="es-MX"/>
              <a:t>tamaño tumoral </a:t>
            </a:r>
          </a:p>
          <a:p>
            <a:endParaRPr dirty="0" lang="es-MX"/>
          </a:p>
          <a:p>
            <a:r>
              <a:rPr b="1" dirty="0" lang="es-MX"/>
              <a:t>N: </a:t>
            </a:r>
            <a:r>
              <a:rPr dirty="0" lang="es-MX"/>
              <a:t>Compromiso de ganglios linfáticos   regionales</a:t>
            </a:r>
          </a:p>
          <a:p>
            <a:endParaRPr dirty="0" lang="es-MX"/>
          </a:p>
          <a:p>
            <a:r>
              <a:rPr b="1" dirty="0" lang="es-MX"/>
              <a:t>M</a:t>
            </a:r>
            <a:r>
              <a:rPr dirty="0" lang="es-MX"/>
              <a:t>: diseminación a distancia  </a:t>
            </a:r>
            <a:endParaRPr dirty="0" lang="es-CL"/>
          </a:p>
        </p:txBody>
      </p:sp>
      <p:pic>
        <p:nvPicPr>
          <p:cNvPr id="2097197" name="Imagen 4"/>
          <p:cNvPicPr>
            <a:picLocks noChangeAspect="1"/>
          </p:cNvPicPr>
          <p:nvPr/>
        </p:nvPicPr>
        <p:blipFill rotWithShape="1">
          <a:blip xmlns:r="http://schemas.openxmlformats.org/officeDocument/2006/relationships" r:embed="rId1"/>
          <a:srcRect l="33010" t="16818" r="43592" b="14872"/>
          <a:stretch>
            <a:fillRect/>
          </a:stretch>
        </p:blipFill>
        <p:spPr>
          <a:xfrm>
            <a:off x="4829451" y="1285331"/>
            <a:ext cx="3160451" cy="519008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98" name="Audio 3">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81957"/>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9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9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pic>
        <p:nvPicPr>
          <p:cNvPr id="2097199" name="Imagen 4"/>
          <p:cNvPicPr>
            <a:picLocks noChangeAspect="1"/>
          </p:cNvPicPr>
          <p:nvPr/>
        </p:nvPicPr>
        <p:blipFill rotWithShape="1">
          <a:blip xmlns:r="http://schemas.openxmlformats.org/officeDocument/2006/relationships" r:embed="rId1"/>
          <a:srcRect l="14174" t="23376" r="48932" b="36408"/>
          <a:stretch>
            <a:fillRect/>
          </a:stretch>
        </p:blipFill>
        <p:spPr>
          <a:xfrm>
            <a:off x="687660" y="719089"/>
            <a:ext cx="7992182" cy="4900475"/>
          </a:xfrm>
          <a:prstGeom prst="rect"/>
        </p:spPr>
      </p:pic>
      <p:pic>
        <p:nvPicPr>
          <p:cNvPr id="2097200" name="Audio 2">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251100"/>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0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611" name="Título 1"/>
          <p:cNvSpPr>
            <a:spLocks noGrp="1"/>
          </p:cNvSpPr>
          <p:nvPr>
            <p:ph type="title"/>
          </p:nvPr>
        </p:nvSpPr>
        <p:spPr/>
        <p:txBody>
          <a:bodyPr/>
          <a:p>
            <a:r>
              <a:rPr dirty="0" lang="es-MX"/>
              <a:t>Agradecimientos </a:t>
            </a:r>
            <a:endParaRPr dirty="0" lang="es-CL"/>
          </a:p>
        </p:txBody>
      </p:sp>
      <p:sp>
        <p:nvSpPr>
          <p:cNvPr id="1048612" name="Marcador de contenido 2"/>
          <p:cNvSpPr>
            <a:spLocks noGrp="1"/>
          </p:cNvSpPr>
          <p:nvPr>
            <p:ph idx="4294967295"/>
          </p:nvPr>
        </p:nvSpPr>
        <p:spPr>
          <a:xfrm>
            <a:off x="0" y="2427288"/>
            <a:ext cx="7462838" cy="3513137"/>
          </a:xfrm>
        </p:spPr>
        <p:txBody>
          <a:bodyPr/>
          <a:p>
            <a:r>
              <a:rPr dirty="0" lang="es-MX"/>
              <a:t>A la Dra. Gilda García Heredia , Sociedad Cubana de Ciencias Estomatológicas y del instituto Nacional de Oncología y radio biología</a:t>
            </a:r>
          </a:p>
          <a:p>
            <a:r>
              <a:rPr dirty="0" lang="es-MX"/>
              <a:t>Al Dr. Benjamín Martínez </a:t>
            </a:r>
            <a:r>
              <a:rPr dirty="0" lang="es-MX" err="1"/>
              <a:t>Rondanelli</a:t>
            </a:r>
            <a:r>
              <a:rPr dirty="0" lang="es-MX"/>
              <a:t>. Patólogo </a:t>
            </a:r>
            <a:r>
              <a:rPr dirty="0" lang="es-MX" err="1"/>
              <a:t>Máxilo</a:t>
            </a:r>
            <a:r>
              <a:rPr dirty="0" lang="es-MX"/>
              <a:t> facial De la Universidad Mayor y </a:t>
            </a:r>
            <a:r>
              <a:rPr dirty="0" lang="es-MX" err="1"/>
              <a:t>Past</a:t>
            </a:r>
            <a:r>
              <a:rPr dirty="0" lang="es-MX"/>
              <a:t> </a:t>
            </a:r>
            <a:r>
              <a:rPr dirty="0" lang="es-MX" err="1"/>
              <a:t>President</a:t>
            </a:r>
            <a:r>
              <a:rPr dirty="0" lang="es-MX"/>
              <a:t> de la Sociedad de Patología </a:t>
            </a:r>
            <a:r>
              <a:rPr dirty="0" lang="es-MX" err="1"/>
              <a:t>Bucomaxilo</a:t>
            </a:r>
            <a:r>
              <a:rPr dirty="0" lang="es-MX"/>
              <a:t> facial de Chile.</a:t>
            </a:r>
          </a:p>
          <a:p>
            <a:endParaRPr dirty="0" lang="es-CL"/>
          </a:p>
        </p:txBody>
      </p:sp>
      <p:pic>
        <p:nvPicPr>
          <p:cNvPr id="2097167" name="Picture 7" descr="logo complejo OK"/>
          <p:cNvPicPr>
            <a:picLocks noChangeAspect="1" noChangeArrowheads="1"/>
          </p:cNvPicPr>
          <p:nvPr/>
        </p:nvPicPr>
        <p:blipFill>
          <a:blip xmlns:r="http://schemas.openxmlformats.org/officeDocument/2006/relationships" r:embed="rId1"/>
          <a:srcRect/>
          <a:stretch>
            <a:fillRect/>
          </a:stretch>
        </p:blipFill>
        <p:spPr bwMode="auto">
          <a:xfrm>
            <a:off x="5767403" y="283757"/>
            <a:ext cx="2870570" cy="633413"/>
          </a:xfrm>
          <a:prstGeom prst="rect"/>
          <a:noFill/>
          <a:ln w="9525">
            <a:noFill/>
            <a:miter lim="800000"/>
            <a:headEnd/>
            <a:tailEnd/>
          </a:ln>
        </p:spPr>
      </p:pic>
      <p:pic>
        <p:nvPicPr>
          <p:cNvPr id="2097168" name="Audio 4">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32124"/>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6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pic>
        <p:nvPicPr>
          <p:cNvPr id="2097201" name="Imagen 4"/>
          <p:cNvPicPr>
            <a:picLocks noChangeAspect="1"/>
          </p:cNvPicPr>
          <p:nvPr/>
        </p:nvPicPr>
        <p:blipFill rotWithShape="1">
          <a:blip xmlns:r="http://schemas.openxmlformats.org/officeDocument/2006/relationships" r:embed="rId1"/>
          <a:srcRect l="14660" t="39946" r="50000" b="6750"/>
          <a:stretch>
            <a:fillRect/>
          </a:stretch>
        </p:blipFill>
        <p:spPr>
          <a:xfrm>
            <a:off x="1447059" y="600708"/>
            <a:ext cx="6667131" cy="5656583"/>
          </a:xfrm>
          <a:prstGeom prst="rect"/>
        </p:spPr>
      </p:pic>
      <p:pic>
        <p:nvPicPr>
          <p:cNvPr id="2097202" name="Audio 1">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54460"/>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0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0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pic>
        <p:nvPicPr>
          <p:cNvPr id="2097203" name="Marcador de contenido 4"/>
          <p:cNvPicPr>
            <a:picLocks noChangeAspect="1" noGrp="1"/>
          </p:cNvPicPr>
          <p:nvPr>
            <p:ph idx="4294967295"/>
          </p:nvPr>
        </p:nvPicPr>
        <p:blipFill rotWithShape="1">
          <a:blip xmlns:r="http://schemas.openxmlformats.org/officeDocument/2006/relationships" r:embed="rId1"/>
          <a:srcRect l="32686" t="45886" r="30790" b="8123"/>
          <a:stretch>
            <a:fillRect/>
          </a:stretch>
        </p:blipFill>
        <p:spPr>
          <a:xfrm>
            <a:off x="775724" y="332966"/>
            <a:ext cx="7966584" cy="5641706"/>
          </a:xfrm>
        </p:spPr>
      </p:pic>
      <p:pic>
        <p:nvPicPr>
          <p:cNvPr id="2097204" name="Audio 1">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54544"/>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0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0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81" name=""/>
        <p:cNvGrpSpPr/>
        <p:nvPr/>
      </p:nvGrpSpPr>
      <p:grpSpPr>
        <a:xfrm>
          <a:off x="0" y="0"/>
          <a:ext cx="0" cy="0"/>
          <a:chOff x="0" y="0"/>
          <a:chExt cx="0" cy="0"/>
        </a:xfrm>
      </p:grpSpPr>
      <p:pic>
        <p:nvPicPr>
          <p:cNvPr id="2097205" name="Imagen 2"/>
          <p:cNvPicPr>
            <a:picLocks noChangeAspect="1"/>
          </p:cNvPicPr>
          <p:nvPr/>
        </p:nvPicPr>
        <p:blipFill rotWithShape="1">
          <a:blip xmlns:r="http://schemas.openxmlformats.org/officeDocument/2006/relationships" r:embed="rId1"/>
          <a:srcRect l="30485" t="20442" r="17087" b="14315"/>
          <a:stretch>
            <a:fillRect/>
          </a:stretch>
        </p:blipFill>
        <p:spPr>
          <a:xfrm>
            <a:off x="1136341" y="978763"/>
            <a:ext cx="6613864" cy="4629705"/>
          </a:xfrm>
          <a:prstGeom prst="rect"/>
          <a:ln w="127000" cap="sq">
            <a:solidFill>
              <a:srgbClr val="000000"/>
            </a:solidFill>
            <a:miter lim="800000"/>
          </a:ln>
          <a:effectLst>
            <a:outerShdw algn="tl" blurRad="57150" dir="2700000" dist="50800" rotWithShape="0">
              <a:srgbClr val="000000">
                <a:alpha val="40000"/>
              </a:srgbClr>
            </a:outerShdw>
          </a:effectLst>
        </p:spPr>
      </p:pic>
      <p:pic>
        <p:nvPicPr>
          <p:cNvPr id="2097206" name="Audio 1">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70303"/>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0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0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pic>
        <p:nvPicPr>
          <p:cNvPr id="2097207" name="Imagen 2"/>
          <p:cNvPicPr>
            <a:picLocks noChangeAspect="1"/>
          </p:cNvPicPr>
          <p:nvPr/>
        </p:nvPicPr>
        <p:blipFill rotWithShape="1">
          <a:blip xmlns:r="http://schemas.openxmlformats.org/officeDocument/2006/relationships" r:embed="rId1"/>
          <a:srcRect l="11553" t="15438" r="43107" b="29503"/>
          <a:stretch>
            <a:fillRect/>
          </a:stretch>
        </p:blipFill>
        <p:spPr>
          <a:xfrm>
            <a:off x="571601" y="696393"/>
            <a:ext cx="8000798" cy="5465213"/>
          </a:xfrm>
          <a:prstGeom prst="rect"/>
        </p:spPr>
      </p:pic>
      <p:pic>
        <p:nvPicPr>
          <p:cNvPr id="2097208" name="Imagen 4"/>
          <p:cNvPicPr>
            <a:picLocks noChangeAspect="1"/>
          </p:cNvPicPr>
          <p:nvPr/>
        </p:nvPicPr>
        <p:blipFill rotWithShape="1">
          <a:blip xmlns:r="http://schemas.openxmlformats.org/officeDocument/2006/relationships" r:embed="rId2"/>
          <a:srcRect l="17962" t="25621" r="49319" b="56256"/>
          <a:stretch>
            <a:fillRect/>
          </a:stretch>
        </p:blipFill>
        <p:spPr>
          <a:xfrm>
            <a:off x="1065320" y="6267635"/>
            <a:ext cx="1652599" cy="514905"/>
          </a:xfrm>
          <a:prstGeom prst="rect"/>
        </p:spPr>
      </p:pic>
      <p:pic>
        <p:nvPicPr>
          <p:cNvPr id="2097209" name="Audio 1">
            <a:hlinkClick r:id="" action="ppaction://media"/>
          </p:cNvPr>
          <p:cNvPicPr>
            <a:picLocks noChangeAspect="1"/>
          </p:cNvPicPr>
          <p:nvPr>
            <a:audioFile r:link="rId3"/>
            <p:extLst>
              <p:ext uri="{DAA4B4D4-6D71-4841-9C94-3DE7FCFB9230}">
                <p14:media xmlns:p14="http://schemas.microsoft.com/office/powerpoint/2010/main" r:embed=""/>
              </p:ext>
            </p:extLst>
          </p:nvPr>
        </p:nvPicPr>
        <p:blipFill>
          <a:blip xmlns:r="http://schemas.openxmlformats.org/officeDocument/2006/relationships" r:embed="rId4"/>
          <a:stretch>
            <a:fillRect/>
          </a:stretch>
        </p:blipFill>
        <p:spPr>
          <a:xfrm>
            <a:off x="8440738" y="6154738"/>
            <a:ext cx="487362" cy="487362"/>
          </a:xfrm>
          <a:prstGeom prst="rect"/>
        </p:spPr>
      </p:pic>
    </p:spTree>
  </p:cSld>
  <p:clrMapOvr>
    <a:masterClrMapping/>
  </p:clrMapOvr>
  <p:transition spd="slow" advTm="137820"/>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0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sp>
        <p:nvSpPr>
          <p:cNvPr id="1048643" name="Título 1"/>
          <p:cNvSpPr>
            <a:spLocks noGrp="1"/>
          </p:cNvSpPr>
          <p:nvPr>
            <p:ph type="title"/>
          </p:nvPr>
        </p:nvSpPr>
        <p:spPr/>
        <p:txBody>
          <a:bodyPr/>
          <a:p>
            <a:r>
              <a:rPr dirty="0" lang="es-MX"/>
              <a:t>Teoría de Cancerización de campo </a:t>
            </a:r>
            <a:endParaRPr dirty="0" lang="es-CL"/>
          </a:p>
        </p:txBody>
      </p:sp>
      <p:pic>
        <p:nvPicPr>
          <p:cNvPr id="2097210" name="Picture 2"/>
          <p:cNvPicPr>
            <a:picLocks noChangeAspect="1" noGrp="1" noChangeArrowheads="1"/>
          </p:cNvPicPr>
          <p:nvPr>
            <p:ph idx="1"/>
          </p:nvPr>
        </p:nvPicPr>
        <p:blipFill>
          <a:blip xmlns:r="http://schemas.openxmlformats.org/officeDocument/2006/relationships" r:embed="rId1" cstate="print"/>
          <a:stretch>
            <a:fillRect/>
          </a:stretch>
        </p:blipFill>
        <p:spPr bwMode="auto">
          <a:xfrm>
            <a:off x="808038" y="2490675"/>
            <a:ext cx="7462837" cy="3386362"/>
          </a:xfrm>
          <a:prstGeom prst="rect"/>
          <a:noFill/>
          <a:ln w="9525">
            <a:noFill/>
            <a:miter lim="800000"/>
            <a:headEnd/>
            <a:tailEnd/>
          </a:ln>
        </p:spPr>
      </p:pic>
      <p:pic>
        <p:nvPicPr>
          <p:cNvPr id="2097211" name="Audio 2">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95072"/>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84" name=""/>
        <p:cNvGrpSpPr/>
        <p:nvPr/>
      </p:nvGrpSpPr>
      <p:grpSpPr>
        <a:xfrm>
          <a:off x="0" y="0"/>
          <a:ext cx="0" cy="0"/>
          <a:chOff x="0" y="0"/>
          <a:chExt cx="0" cy="0"/>
        </a:xfrm>
      </p:grpSpPr>
      <p:sp>
        <p:nvSpPr>
          <p:cNvPr id="1048644" name="Título 1"/>
          <p:cNvSpPr>
            <a:spLocks noGrp="1"/>
          </p:cNvSpPr>
          <p:nvPr>
            <p:ph type="title"/>
          </p:nvPr>
        </p:nvSpPr>
        <p:spPr/>
        <p:txBody>
          <a:bodyPr/>
          <a:p>
            <a:r>
              <a:rPr dirty="0" lang="es-MX"/>
              <a:t>Recurrencia tumoral  o cancerización de Campo ???</a:t>
            </a:r>
            <a:endParaRPr dirty="0" lang="es-CL"/>
          </a:p>
        </p:txBody>
      </p:sp>
      <p:pic>
        <p:nvPicPr>
          <p:cNvPr id="2097212" name="Marcador de contenido 4" descr="Imagen que contiene interior, persona  Descripción generada con confianza muy alta"/>
          <p:cNvPicPr>
            <a:picLocks noChangeAspect="1" noGrp="1"/>
          </p:cNvPicPr>
          <p:nvPr>
            <p:ph idx="1"/>
          </p:nvPr>
        </p:nvPicPr>
        <p:blipFill>
          <a:blip xmlns:r="http://schemas.openxmlformats.org/officeDocument/2006/relationships" r:embed="rId1" cstate="print"/>
          <a:stretch>
            <a:fillRect/>
          </a:stretch>
        </p:blipFill>
        <p:spPr>
          <a:xfrm rot="10800000">
            <a:off x="2196805" y="2427288"/>
            <a:ext cx="4685302" cy="3513137"/>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213" name="Audio 2">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116504"/>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85" name=""/>
        <p:cNvGrpSpPr/>
        <p:nvPr/>
      </p:nvGrpSpPr>
      <p:grpSpPr>
        <a:xfrm>
          <a:off x="0" y="0"/>
          <a:ext cx="0" cy="0"/>
          <a:chOff x="0" y="0"/>
          <a:chExt cx="0" cy="0"/>
        </a:xfrm>
      </p:grpSpPr>
      <p:sp>
        <p:nvSpPr>
          <p:cNvPr id="1048645" name="Título 1"/>
          <p:cNvSpPr>
            <a:spLocks noGrp="1"/>
          </p:cNvSpPr>
          <p:nvPr>
            <p:ph type="title"/>
          </p:nvPr>
        </p:nvSpPr>
        <p:spPr/>
        <p:txBody>
          <a:bodyPr/>
          <a:p>
            <a:r>
              <a:rPr dirty="0" lang="es-MX"/>
              <a:t>Experiencia del equipo oncológico</a:t>
            </a:r>
            <a:endParaRPr dirty="0" lang="es-CL"/>
          </a:p>
        </p:txBody>
      </p:sp>
      <p:sp>
        <p:nvSpPr>
          <p:cNvPr id="1048646" name="Marcador de contenido 2"/>
          <p:cNvSpPr>
            <a:spLocks noGrp="1"/>
          </p:cNvSpPr>
          <p:nvPr>
            <p:ph idx="1"/>
          </p:nvPr>
        </p:nvSpPr>
        <p:spPr/>
        <p:txBody>
          <a:bodyPr/>
          <a:p>
            <a:endParaRPr dirty="0" lang="es-MX"/>
          </a:p>
          <a:p>
            <a:r>
              <a:rPr dirty="0" lang="es-MX"/>
              <a:t>Debe tener una gran vocación para salvar la vida de los enfermos con cáncer   </a:t>
            </a:r>
          </a:p>
          <a:p>
            <a:r>
              <a:rPr dirty="0" lang="es-MX"/>
              <a:t>Debe desarrollar habilidades y experiencia </a:t>
            </a:r>
          </a:p>
          <a:p>
            <a:r>
              <a:rPr dirty="0" lang="es-MX"/>
              <a:t>Debe formar y liderar equipos</a:t>
            </a:r>
          </a:p>
          <a:p>
            <a:r>
              <a:rPr dirty="0" lang="es-MX"/>
              <a:t>Debe tener una fortaleza espiritual única. </a:t>
            </a:r>
            <a:endParaRPr dirty="0" lang="es-CL"/>
          </a:p>
        </p:txBody>
      </p:sp>
      <p:pic>
        <p:nvPicPr>
          <p:cNvPr id="2097214" name="Audio 3">
            <a:hlinkClick r:id="" action="ppaction://media"/>
          </p:cNvPr>
          <p:cNvPicPr>
            <a:picLocks noChangeAspect="1"/>
          </p:cNvPicPr>
          <p:nvPr>
            <a:audioFile r:link="rId1"/>
            <p:extLst>
              <p:ext uri="{DAA4B4D4-6D71-4841-9C94-3DE7FCFB9230}">
                <p14:media xmlns:p14="http://schemas.microsoft.com/office/powerpoint/2010/main" r:embed=""/>
              </p:ext>
            </p:extLst>
          </p:nvPr>
        </p:nvPicPr>
        <p:blipFill>
          <a:blip xmlns:r="http://schemas.openxmlformats.org/officeDocument/2006/relationships" r:embed="rId2"/>
          <a:stretch>
            <a:fillRect/>
          </a:stretch>
        </p:blipFill>
        <p:spPr>
          <a:xfrm>
            <a:off x="8440738" y="6154738"/>
            <a:ext cx="487362" cy="487362"/>
          </a:xfrm>
          <a:prstGeom prst="rect"/>
        </p:spPr>
      </p:pic>
    </p:spTree>
  </p:cSld>
  <p:clrMapOvr>
    <a:masterClrMapping/>
  </p:clrMapOvr>
  <p:transition spd="slow" advTm="269361"/>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sp>
        <p:nvSpPr>
          <p:cNvPr id="1048647" name="Título 1"/>
          <p:cNvSpPr>
            <a:spLocks noGrp="1"/>
          </p:cNvSpPr>
          <p:nvPr>
            <p:ph type="title"/>
          </p:nvPr>
        </p:nvSpPr>
        <p:spPr/>
        <p:txBody>
          <a:bodyPr/>
          <a:p>
            <a:r>
              <a:rPr dirty="0" lang="es-MX"/>
              <a:t>Determinantes sociales del enfermo</a:t>
            </a:r>
            <a:endParaRPr dirty="0" lang="es-CL"/>
          </a:p>
        </p:txBody>
      </p:sp>
      <p:sp>
        <p:nvSpPr>
          <p:cNvPr id="1048648" name="Marcador de contenido 2"/>
          <p:cNvSpPr>
            <a:spLocks noGrp="1"/>
          </p:cNvSpPr>
          <p:nvPr>
            <p:ph idx="1"/>
          </p:nvPr>
        </p:nvSpPr>
        <p:spPr/>
        <p:txBody>
          <a:bodyPr/>
          <a:p>
            <a:r>
              <a:rPr dirty="0" lang="es-MX"/>
              <a:t>Estado de salud general </a:t>
            </a:r>
          </a:p>
          <a:p>
            <a:r>
              <a:rPr dirty="0" lang="es-MX"/>
              <a:t>Edad</a:t>
            </a:r>
          </a:p>
          <a:p>
            <a:r>
              <a:rPr dirty="0" lang="es-MX"/>
              <a:t>Redes de apoyo</a:t>
            </a:r>
          </a:p>
          <a:p>
            <a:r>
              <a:rPr dirty="0" lang="es-MX"/>
              <a:t>Estado de salud mental </a:t>
            </a:r>
          </a:p>
          <a:p>
            <a:r>
              <a:rPr dirty="0" lang="es-MX"/>
              <a:t>Motivación </a:t>
            </a:r>
            <a:endParaRPr dirty="0" lang="es-CL"/>
          </a:p>
        </p:txBody>
      </p:sp>
      <p:sp>
        <p:nvSpPr>
          <p:cNvPr id="1048649" name="CuadroTexto 4"/>
          <p:cNvSpPr txBox="1"/>
          <p:nvPr/>
        </p:nvSpPr>
        <p:spPr>
          <a:xfrm>
            <a:off x="381739" y="5675901"/>
            <a:ext cx="8691239" cy="461665"/>
          </a:xfrm>
          <a:prstGeom prst="rect"/>
          <a:noFill/>
        </p:spPr>
        <p:txBody>
          <a:bodyPr wrap="square">
            <a:spAutoFit/>
          </a:bodyPr>
          <a:p>
            <a:r>
              <a:rPr b="0" dirty="0" sz="1200" i="0" lang="es-MX" err="1">
                <a:solidFill>
                  <a:srgbClr val="000000"/>
                </a:solidFill>
                <a:effectLst/>
                <a:latin typeface="verdana" panose="020B0604030504040204" pitchFamily="34" charset="0"/>
              </a:rPr>
              <a:t>Warnakulasuriya</a:t>
            </a:r>
            <a:r>
              <a:rPr b="0" dirty="0" sz="1200" i="0" lang="es-MX">
                <a:solidFill>
                  <a:srgbClr val="000000"/>
                </a:solidFill>
                <a:effectLst/>
                <a:latin typeface="verdana" panose="020B0604030504040204" pitchFamily="34" charset="0"/>
              </a:rPr>
              <a:t> S. Riesgo significativo de cáncer oral asociado con un nivel socioeconómico bajo. </a:t>
            </a:r>
            <a:r>
              <a:rPr b="0" dirty="0" sz="1200" i="1" lang="es-MX" err="1">
                <a:solidFill>
                  <a:srgbClr val="000000"/>
                </a:solidFill>
                <a:effectLst/>
                <a:latin typeface="verdana" panose="020B0604030504040204" pitchFamily="34" charset="0"/>
              </a:rPr>
              <a:t>Dent</a:t>
            </a:r>
            <a:r>
              <a:rPr b="0" dirty="0" sz="1200" i="0" lang="es-MX">
                <a:solidFill>
                  <a:srgbClr val="000000"/>
                </a:solidFill>
                <a:effectLst/>
                <a:latin typeface="verdana" panose="020B0604030504040204" pitchFamily="34" charset="0"/>
              </a:rPr>
              <a:t> 2009 con </a:t>
            </a:r>
            <a:r>
              <a:rPr b="0" dirty="0" sz="1200" i="1" lang="es-MX">
                <a:solidFill>
                  <a:srgbClr val="000000"/>
                </a:solidFill>
                <a:effectLst/>
                <a:latin typeface="verdana" panose="020B0604030504040204" pitchFamily="34" charset="0"/>
              </a:rPr>
              <a:t>base en </a:t>
            </a:r>
            <a:r>
              <a:rPr b="0" dirty="0" sz="1200" i="1" lang="es-MX" err="1">
                <a:solidFill>
                  <a:srgbClr val="000000"/>
                </a:solidFill>
                <a:effectLst/>
                <a:latin typeface="verdana" panose="020B0604030504040204" pitchFamily="34" charset="0"/>
              </a:rPr>
              <a:t>Evid</a:t>
            </a:r>
            <a:r>
              <a:rPr b="0" dirty="0" sz="1200" i="0" lang="es-MX">
                <a:solidFill>
                  <a:srgbClr val="000000"/>
                </a:solidFill>
                <a:effectLst/>
                <a:latin typeface="verdana" panose="020B0604030504040204" pitchFamily="34" charset="0"/>
              </a:rPr>
              <a:t> ; 10: 4-5</a:t>
            </a:r>
            <a:endParaRPr dirty="0" sz="1200" lang="es-CL"/>
          </a:p>
        </p:txBody>
      </p:sp>
      <p:pic>
        <p:nvPicPr>
          <p:cNvPr id="2097215" name="Audio 3">
            <a:hlinkClick r:id="" action="ppaction://media"/>
          </p:cNvPr>
          <p:cNvPicPr>
            <a:picLocks noChangeAspect="1"/>
          </p:cNvPicPr>
          <p:nvPr>
            <a:audioFile r:link="rId1"/>
            <p:extLst>
              <p:ext uri="{DAA4B4D4-6D71-4841-9C94-3DE7FCFB9230}">
                <p14:media xmlns:p14="http://schemas.microsoft.com/office/powerpoint/2010/main" r:embed=""/>
              </p:ext>
            </p:extLst>
          </p:nvPr>
        </p:nvPicPr>
        <p:blipFill>
          <a:blip xmlns:r="http://schemas.openxmlformats.org/officeDocument/2006/relationships" r:embed="rId2"/>
          <a:stretch>
            <a:fillRect/>
          </a:stretch>
        </p:blipFill>
        <p:spPr>
          <a:xfrm>
            <a:off x="8440738" y="6154738"/>
            <a:ext cx="487362" cy="487362"/>
          </a:xfrm>
          <a:prstGeom prst="rect"/>
        </p:spPr>
      </p:pic>
    </p:spTree>
  </p:cSld>
  <p:clrMapOvr>
    <a:masterClrMapping/>
  </p:clrMapOvr>
  <p:transition spd="slow" advTm="120596"/>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87" name=""/>
        <p:cNvGrpSpPr/>
        <p:nvPr/>
      </p:nvGrpSpPr>
      <p:grpSpPr>
        <a:xfrm>
          <a:off x="0" y="0"/>
          <a:ext cx="0" cy="0"/>
          <a:chOff x="0" y="0"/>
          <a:chExt cx="0" cy="0"/>
        </a:xfrm>
      </p:grpSpPr>
      <p:sp>
        <p:nvSpPr>
          <p:cNvPr id="1048650" name="Freeform: Shape 8"/>
          <p:cNvSpPr>
            <a:spLocks noChangeAspect="1" noMove="1" noResize="1" noRot="1" noGrp="1" noAdjustHandles="1" noEditPoints="1" noChangeArrowheads="1" noChangeShapeType="1" noTextEdit="1"/>
          </p:cNvSpPr>
          <p:nvPr/>
        </p:nvSpPr>
        <p:spPr>
          <a:xfrm>
            <a:off x="6602844" y="3455896"/>
            <a:ext cx="2541156"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a:endParaRPr lang="en-US"/>
          </a:p>
        </p:txBody>
      </p:sp>
      <p:sp useBgFill="1">
        <p:nvSpPr>
          <p:cNvPr id="1048651" name="Rectangle 10"/>
          <p:cNvSpPr>
            <a:spLocks noChangeAspect="1" noMove="1" noResize="1" noRot="1" noGrp="1" noAdjustHandles="1" noEditPoints="1" noChangeArrowheads="1" noChangeShapeType="1" noTextEdit="1"/>
          </p:cNvSpPr>
          <p:nvPr/>
        </p:nvSpPr>
        <p:spPr>
          <a:xfrm>
            <a:off x="0" y="0"/>
            <a:ext cx="9144000" cy="6858000"/>
          </a:xfrm>
          <a:prstGeom prst="rect"/>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sp>
        <p:nvSpPr>
          <p:cNvPr id="1048652" name="Rectangle 12"/>
          <p:cNvSpPr>
            <a:spLocks noChangeAspect="1" noMove="1" noResize="1" noRot="1" noGrp="1" noAdjustHandles="1" noEditPoints="1" noChangeArrowheads="1" noChangeShapeType="1" noTextEdit="1"/>
          </p:cNvSpPr>
          <p:nvPr/>
        </p:nvSpPr>
        <p:spPr>
          <a:xfrm>
            <a:off x="0" y="0"/>
            <a:ext cx="9144000" cy="6858000"/>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216" name="Content Placeholder 3" descr="DSCN1307"/>
          <p:cNvPicPr>
            <a:picLocks noChangeAspect="1" noGrp="1" noChangeArrowheads="1"/>
          </p:cNvPicPr>
          <p:nvPr>
            <p:ph idx="1"/>
          </p:nvPr>
        </p:nvPicPr>
        <p:blipFill rotWithShape="1">
          <a:blip xmlns:r="http://schemas.openxmlformats.org/officeDocument/2006/relationships" r:embed="rId1"/>
          <a:srcRect/>
          <a:stretch>
            <a:fillRect/>
          </a:stretch>
        </p:blipFill>
        <p:spPr bwMode="auto">
          <a:xfrm>
            <a:off x="20" y="10"/>
            <a:ext cx="9143980" cy="6857990"/>
          </a:xfrm>
          <a:custGeom>
            <a:avLst/>
            <a:ahLst/>
            <a:rect l="l" t="t" r="r" b="b"/>
            <a:pathLst>
              <a:path w="12191999" h="6858000">
                <a:moveTo>
                  <a:pt x="0" y="0"/>
                </a:moveTo>
                <a:lnTo>
                  <a:pt x="5224096" y="0"/>
                </a:lnTo>
                <a:cubicBezTo>
                  <a:pt x="8952104" y="0"/>
                  <a:pt x="11996310" y="2881531"/>
                  <a:pt x="12182932" y="6505093"/>
                </a:cubicBezTo>
                <a:lnTo>
                  <a:pt x="12191999" y="6858000"/>
                </a:lnTo>
                <a:lnTo>
                  <a:pt x="5224096" y="6858000"/>
                </a:lnTo>
                <a:lnTo>
                  <a:pt x="0" y="6858000"/>
                </a:lnTo>
                <a:close/>
              </a:path>
            </a:pathLst>
          </a:custGeom>
        </p:spPr>
      </p:pic>
      <p:pic>
        <p:nvPicPr>
          <p:cNvPr id="2097217" name="Audio 1">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81146"/>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88" name=""/>
        <p:cNvGrpSpPr/>
        <p:nvPr/>
      </p:nvGrpSpPr>
      <p:grpSpPr>
        <a:xfrm>
          <a:off x="0" y="0"/>
          <a:ext cx="0" cy="0"/>
          <a:chOff x="0" y="0"/>
          <a:chExt cx="0" cy="0"/>
        </a:xfrm>
      </p:grpSpPr>
      <p:sp>
        <p:nvSpPr>
          <p:cNvPr id="1048653" name="Freeform: Shape 8"/>
          <p:cNvSpPr>
            <a:spLocks noChangeAspect="1" noMove="1" noResize="1" noRot="1" noGrp="1" noAdjustHandles="1" noEditPoints="1" noChangeArrowheads="1" noChangeShapeType="1" noTextEdit="1"/>
          </p:cNvSpPr>
          <p:nvPr/>
        </p:nvSpPr>
        <p:spPr>
          <a:xfrm>
            <a:off x="6602844" y="3455896"/>
            <a:ext cx="2541156"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a:endParaRPr lang="en-US"/>
          </a:p>
        </p:txBody>
      </p:sp>
      <p:sp useBgFill="1">
        <p:nvSpPr>
          <p:cNvPr id="1048654" name="Rectangle 10"/>
          <p:cNvSpPr>
            <a:spLocks noChangeAspect="1" noMove="1" noResize="1" noRot="1" noGrp="1" noAdjustHandles="1" noEditPoints="1" noChangeArrowheads="1" noChangeShapeType="1" noTextEdit="1"/>
          </p:cNvSpPr>
          <p:nvPr/>
        </p:nvSpPr>
        <p:spPr>
          <a:xfrm>
            <a:off x="0" y="0"/>
            <a:ext cx="9144000" cy="6858000"/>
          </a:xfrm>
          <a:prstGeom prst="rect"/>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218" name="Picture 2" descr="E:\Fotos hx 27.11.13\CEC3.jpg"/>
          <p:cNvPicPr>
            <a:picLocks noChangeAspect="1" noGrp="1" noChangeArrowheads="1"/>
          </p:cNvPicPr>
          <p:nvPr>
            <p:ph idx="1"/>
          </p:nvPr>
        </p:nvPicPr>
        <p:blipFill rotWithShape="1">
          <a:blip xmlns:r="http://schemas.openxmlformats.org/officeDocument/2006/relationships" r:embed="rId1"/>
          <a:srcRect/>
          <a:stretch>
            <a:fillRect/>
          </a:stretch>
        </p:blipFill>
        <p:spPr bwMode="auto">
          <a:xfrm>
            <a:off x="20" y="10"/>
            <a:ext cx="9143980" cy="6857990"/>
          </a:xfrm>
          <a:prstGeom prst="rect"/>
          <a:noFill/>
        </p:spPr>
      </p:pic>
      <p:pic>
        <p:nvPicPr>
          <p:cNvPr id="2097219" name="Audio 1">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22440"/>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613" name="Título 1"/>
          <p:cNvSpPr>
            <a:spLocks noGrp="1"/>
          </p:cNvSpPr>
          <p:nvPr>
            <p:ph type="title"/>
          </p:nvPr>
        </p:nvSpPr>
        <p:spPr/>
        <p:txBody>
          <a:bodyPr/>
          <a:p>
            <a:r>
              <a:rPr dirty="0" lang="es-MX"/>
              <a:t>Qué es el Cáncer  Oral ???</a:t>
            </a:r>
            <a:endParaRPr dirty="0" lang="es-CL"/>
          </a:p>
        </p:txBody>
      </p:sp>
      <p:pic>
        <p:nvPicPr>
          <p:cNvPr id="2097169" name="Imagen 2"/>
          <p:cNvPicPr>
            <a:picLocks noChangeAspect="1"/>
          </p:cNvPicPr>
          <p:nvPr/>
        </p:nvPicPr>
        <p:blipFill rotWithShape="1">
          <a:blip xmlns:r="http://schemas.openxmlformats.org/officeDocument/2006/relationships" r:embed="rId1" cstate="print"/>
          <a:srcRect l="17313" r="19262"/>
          <a:stretch>
            <a:fillRect/>
          </a:stretch>
        </p:blipFill>
        <p:spPr>
          <a:xfrm rot="10800000">
            <a:off x="523783" y="2415557"/>
            <a:ext cx="4123719" cy="3901008"/>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14" name="CuadroTexto 4"/>
          <p:cNvSpPr txBox="1"/>
          <p:nvPr/>
        </p:nvSpPr>
        <p:spPr>
          <a:xfrm>
            <a:off x="4838330" y="2415557"/>
            <a:ext cx="3923930" cy="2308324"/>
          </a:xfrm>
          <a:prstGeom prst="rect"/>
          <a:noFill/>
        </p:spPr>
        <p:txBody>
          <a:bodyPr wrap="square">
            <a:spAutoFit/>
          </a:bodyPr>
          <a:p>
            <a:r>
              <a:rPr dirty="0" sz="1800" i="1" lang="es-MX">
                <a:solidFill>
                  <a:srgbClr val="002060"/>
                </a:solidFill>
              </a:rPr>
              <a:t>Enfermedad que se caracteriza porque las células que componen un tejido , se dividen sin control, invaden lo profundo y viajan a distancia para seguir creciendo, compitiendo  con las células sanas por los nutrientes  hasta tomar el control de la vida de una persona</a:t>
            </a:r>
            <a:r>
              <a:rPr dirty="0" sz="1800" lang="es-MX"/>
              <a:t>. </a:t>
            </a:r>
            <a:endParaRPr dirty="0" sz="1800" lang="es-CL"/>
          </a:p>
        </p:txBody>
      </p:sp>
      <p:sp>
        <p:nvSpPr>
          <p:cNvPr id="1048615" name="CuadroTexto 6"/>
          <p:cNvSpPr txBox="1"/>
          <p:nvPr/>
        </p:nvSpPr>
        <p:spPr>
          <a:xfrm>
            <a:off x="1003177" y="6504312"/>
            <a:ext cx="8140823" cy="276999"/>
          </a:xfrm>
          <a:prstGeom prst="rect"/>
          <a:noFill/>
        </p:spPr>
        <p:txBody>
          <a:bodyPr wrap="square">
            <a:spAutoFit/>
          </a:bodyPr>
          <a:p>
            <a:r>
              <a:rPr dirty="0" sz="1200" lang="es-CL"/>
              <a:t>Rivera </a:t>
            </a:r>
            <a:r>
              <a:rPr dirty="0" sz="1200" lang="es-CL" err="1"/>
              <a:t>C.Essentials</a:t>
            </a:r>
            <a:r>
              <a:rPr dirty="0" sz="1200" lang="es-CL"/>
              <a:t> </a:t>
            </a:r>
            <a:r>
              <a:rPr dirty="0" sz="1200" lang="es-CL" err="1"/>
              <a:t>of</a:t>
            </a:r>
            <a:r>
              <a:rPr dirty="0" sz="1200" lang="es-CL"/>
              <a:t> oral </a:t>
            </a:r>
            <a:r>
              <a:rPr dirty="0" sz="1200" lang="es-CL" err="1"/>
              <a:t>cancer.Int</a:t>
            </a:r>
            <a:r>
              <a:rPr dirty="0" sz="1200" lang="es-CL"/>
              <a:t> J Clin </a:t>
            </a:r>
            <a:r>
              <a:rPr dirty="0" sz="1200" lang="es-CL" err="1"/>
              <a:t>Exp</a:t>
            </a:r>
            <a:r>
              <a:rPr dirty="0" sz="1200" lang="es-CL"/>
              <a:t> </a:t>
            </a:r>
            <a:r>
              <a:rPr dirty="0" sz="1200" lang="es-CL" err="1"/>
              <a:t>Pathol</a:t>
            </a:r>
            <a:r>
              <a:rPr dirty="0" sz="1200" lang="es-CL"/>
              <a:t> 2015;8(9):11884-11894</a:t>
            </a:r>
          </a:p>
        </p:txBody>
      </p:sp>
      <p:pic>
        <p:nvPicPr>
          <p:cNvPr id="2097170" name="Audio 3">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62292"/>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7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89" name=""/>
        <p:cNvGrpSpPr/>
        <p:nvPr/>
      </p:nvGrpSpPr>
      <p:grpSpPr>
        <a:xfrm>
          <a:off x="0" y="0"/>
          <a:ext cx="0" cy="0"/>
          <a:chOff x="0" y="0"/>
          <a:chExt cx="0" cy="0"/>
        </a:xfrm>
      </p:grpSpPr>
      <p:sp>
        <p:nvSpPr>
          <p:cNvPr id="1048655" name="Freeform: Shape 9"/>
          <p:cNvSpPr>
            <a:spLocks noChangeAspect="1" noMove="1" noResize="1" noRot="1" noGrp="1" noAdjustHandles="1" noEditPoints="1" noChangeArrowheads="1" noChangeShapeType="1" noTextEdit="1"/>
          </p:cNvSpPr>
          <p:nvPr/>
        </p:nvSpPr>
        <p:spPr>
          <a:xfrm>
            <a:off x="6602844" y="3455896"/>
            <a:ext cx="2541156"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a:endParaRPr lang="en-US"/>
          </a:p>
        </p:txBody>
      </p:sp>
      <p:sp useBgFill="1">
        <p:nvSpPr>
          <p:cNvPr id="1048656" name="Rectangle 11"/>
          <p:cNvSpPr>
            <a:spLocks noChangeAspect="1" noMove="1" noResize="1" noRot="1" noGrp="1" noAdjustHandles="1" noEditPoints="1" noChangeArrowheads="1" noChangeShapeType="1" noTextEdit="1"/>
          </p:cNvSpPr>
          <p:nvPr/>
        </p:nvSpPr>
        <p:spPr>
          <a:xfrm>
            <a:off x="0" y="0"/>
            <a:ext cx="9144000" cy="6858000"/>
          </a:xfrm>
          <a:prstGeom prst="rect"/>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sp>
        <p:nvSpPr>
          <p:cNvPr id="1048657" name="Título 1"/>
          <p:cNvSpPr>
            <a:spLocks noGrp="1"/>
          </p:cNvSpPr>
          <p:nvPr>
            <p:ph type="title"/>
          </p:nvPr>
        </p:nvSpPr>
        <p:spPr>
          <a:xfrm>
            <a:off x="973393" y="5457603"/>
            <a:ext cx="7001796" cy="634181"/>
          </a:xfrm>
        </p:spPr>
        <p:txBody>
          <a:bodyPr anchor="b" bIns="45720" lIns="91440" rIns="91440" rtlCol="0" tIns="45720" vert="horz">
            <a:normAutofit/>
          </a:bodyPr>
          <a:p>
            <a:pPr defTabSz="914400"/>
            <a:r>
              <a:rPr dirty="0" lang="en-US" err="1"/>
              <a:t>Infiltración</a:t>
            </a:r>
            <a:r>
              <a:rPr dirty="0" lang="en-US"/>
              <a:t> </a:t>
            </a:r>
            <a:r>
              <a:rPr dirty="0" lang="en-US" err="1"/>
              <a:t>ósea</a:t>
            </a:r>
            <a:r>
              <a:rPr dirty="0" lang="en-US"/>
              <a:t> </a:t>
            </a:r>
            <a:r>
              <a:rPr dirty="0" lang="en-US" err="1"/>
              <a:t>otorga</a:t>
            </a:r>
            <a:r>
              <a:rPr dirty="0" lang="en-US"/>
              <a:t> un mal </a:t>
            </a:r>
            <a:r>
              <a:rPr dirty="0" lang="en-US" err="1"/>
              <a:t>pronóstico</a:t>
            </a:r>
            <a:r>
              <a:rPr dirty="0" lang="en-US"/>
              <a:t> </a:t>
            </a:r>
          </a:p>
        </p:txBody>
      </p:sp>
      <p:pic>
        <p:nvPicPr>
          <p:cNvPr id="2097220" name="Picture 3" descr="DSCN5142"/>
          <p:cNvPicPr>
            <a:picLocks noChangeAspect="1" noChangeArrowheads="1"/>
          </p:cNvPicPr>
          <p:nvPr/>
        </p:nvPicPr>
        <p:blipFill rotWithShape="1">
          <a:blip xmlns:r="http://schemas.openxmlformats.org/officeDocument/2006/relationships" r:embed="rId1"/>
          <a:srcRect l="11802" r="12040" b="-1"/>
          <a:stretch>
            <a:fillRect/>
          </a:stretch>
        </p:blipFill>
        <p:spPr bwMode="auto">
          <a:xfrm>
            <a:off x="-10533" y="-2641"/>
            <a:ext cx="5228703" cy="5149259"/>
          </a:xfrm>
          <a:prstGeom prst="rect"/>
        </p:spPr>
      </p:pic>
      <p:sp>
        <p:nvSpPr>
          <p:cNvPr id="1048658" name="Rectangle 13"/>
          <p:cNvSpPr>
            <a:spLocks noChangeAspect="1" noMove="1" noResize="1" noRot="1" noGrp="1" noAdjustHandles="1" noEditPoints="1" noChangeArrowheads="1" noChangeShapeType="1" noTextEdit="1"/>
          </p:cNvSpPr>
          <p:nvPr/>
        </p:nvSpPr>
        <p:spPr>
          <a:xfrm>
            <a:off x="5218176" y="0"/>
            <a:ext cx="3925824" cy="5146618"/>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221" name="Picture 4" descr="DSCN5147"/>
          <p:cNvPicPr>
            <a:picLocks noChangeAspect="1" noGrp="1" noChangeArrowheads="1"/>
          </p:cNvPicPr>
          <p:nvPr>
            <p:ph idx="1"/>
          </p:nvPr>
        </p:nvPicPr>
        <p:blipFill rotWithShape="1">
          <a:blip xmlns:r="http://schemas.openxmlformats.org/officeDocument/2006/relationships" r:embed="rId2"/>
          <a:srcRect l="19913" r="22847" b="-1"/>
          <a:stretch>
            <a:fillRect/>
          </a:stretch>
        </p:blipFill>
        <p:spPr bwMode="auto">
          <a:xfrm>
            <a:off x="5392893" y="230286"/>
            <a:ext cx="3576395" cy="4686047"/>
          </a:xfrm>
          <a:custGeom>
            <a:avLst/>
            <a:ahLst/>
            <a:rect l="l" t="t" r="r" b="b"/>
            <a:pathLst>
              <a:path w="4845018" h="4845018">
                <a:moveTo>
                  <a:pt x="2422509" y="0"/>
                </a:moveTo>
                <a:cubicBezTo>
                  <a:pt x="3760424" y="0"/>
                  <a:pt x="4845018" y="1084594"/>
                  <a:pt x="4845018" y="2422509"/>
                </a:cubicBezTo>
                <a:cubicBezTo>
                  <a:pt x="4845018" y="3760424"/>
                  <a:pt x="3760424" y="4845018"/>
                  <a:pt x="2422509" y="4845018"/>
                </a:cubicBezTo>
                <a:cubicBezTo>
                  <a:pt x="1084594" y="4845018"/>
                  <a:pt x="0" y="3760424"/>
                  <a:pt x="0" y="2422509"/>
                </a:cubicBezTo>
                <a:cubicBezTo>
                  <a:pt x="0" y="1084594"/>
                  <a:pt x="1084594" y="0"/>
                  <a:pt x="2422509" y="0"/>
                </a:cubicBezTo>
                <a:close/>
              </a:path>
            </a:pathLst>
          </a:custGeom>
        </p:spPr>
      </p:pic>
      <p:pic>
        <p:nvPicPr>
          <p:cNvPr id="2097222" name="Audio 2">
            <a:hlinkClick r:id="" action="ppaction://media"/>
          </p:cNvPr>
          <p:cNvPicPr>
            <a:picLocks noChangeAspect="1"/>
          </p:cNvPicPr>
          <p:nvPr>
            <a:audioFile r:link="rId3"/>
            <p:extLst>
              <p:ext uri="{DAA4B4D4-6D71-4841-9C94-3DE7FCFB9230}">
                <p14:media xmlns:p14="http://schemas.microsoft.com/office/powerpoint/2010/main" r:embed=""/>
              </p:ext>
            </p:extLst>
          </p:nvPr>
        </p:nvPicPr>
        <p:blipFill>
          <a:blip xmlns:r="http://schemas.openxmlformats.org/officeDocument/2006/relationships" r:embed="rId4"/>
          <a:stretch>
            <a:fillRect/>
          </a:stretch>
        </p:blipFill>
        <p:spPr>
          <a:xfrm>
            <a:off x="8440738" y="6154738"/>
            <a:ext cx="487362" cy="487362"/>
          </a:xfrm>
          <a:prstGeom prst="rect"/>
        </p:spPr>
      </p:pic>
    </p:spTree>
  </p:cSld>
  <p:clrMapOvr>
    <a:masterClrMapping/>
  </p:clrMapOvr>
  <p:transition spd="slow" advTm="51860"/>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2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90" name=""/>
        <p:cNvGrpSpPr/>
        <p:nvPr/>
      </p:nvGrpSpPr>
      <p:grpSpPr>
        <a:xfrm>
          <a:off x="0" y="0"/>
          <a:ext cx="0" cy="0"/>
          <a:chOff x="0" y="0"/>
          <a:chExt cx="0" cy="0"/>
        </a:xfrm>
      </p:grpSpPr>
      <p:sp>
        <p:nvSpPr>
          <p:cNvPr id="1048659" name="Freeform: Shape 8"/>
          <p:cNvSpPr>
            <a:spLocks noChangeAspect="1" noMove="1" noResize="1" noRot="1" noGrp="1" noAdjustHandles="1" noEditPoints="1" noChangeArrowheads="1" noChangeShapeType="1" noTextEdit="1"/>
          </p:cNvSpPr>
          <p:nvPr/>
        </p:nvSpPr>
        <p:spPr>
          <a:xfrm>
            <a:off x="6602844" y="3455896"/>
            <a:ext cx="2541156"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a:endParaRPr lang="en-US"/>
          </a:p>
        </p:txBody>
      </p:sp>
      <p:sp useBgFill="1">
        <p:nvSpPr>
          <p:cNvPr id="1048660" name="Rectangle 10"/>
          <p:cNvSpPr>
            <a:spLocks noChangeAspect="1" noMove="1" noResize="1" noRot="1" noGrp="1" noAdjustHandles="1" noEditPoints="1" noChangeArrowheads="1" noChangeShapeType="1" noTextEdit="1"/>
          </p:cNvSpPr>
          <p:nvPr/>
        </p:nvSpPr>
        <p:spPr>
          <a:xfrm>
            <a:off x="0" y="0"/>
            <a:ext cx="9144000" cy="6858000"/>
          </a:xfrm>
          <a:prstGeom prst="rect"/>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223" name="Content Placeholder 3" descr="DSCN1644"/>
          <p:cNvPicPr>
            <a:picLocks noChangeAspect="1" noGrp="1" noChangeArrowheads="1"/>
          </p:cNvPicPr>
          <p:nvPr>
            <p:ph idx="1"/>
          </p:nvPr>
        </p:nvPicPr>
        <p:blipFill rotWithShape="1">
          <a:blip xmlns:r="http://schemas.openxmlformats.org/officeDocument/2006/relationships" r:embed="rId1"/>
          <a:srcRect/>
          <a:stretch>
            <a:fillRect/>
          </a:stretch>
        </p:blipFill>
        <p:spPr bwMode="auto">
          <a:xfrm>
            <a:off x="-1" y="168238"/>
            <a:ext cx="9144001" cy="6857990"/>
          </a:xfrm>
          <a:prstGeom prst="rect"/>
        </p:spPr>
      </p:pic>
      <p:sp useBgFill="1">
        <p:nvSpPr>
          <p:cNvPr id="1048661" name="Rectangle 12"/>
          <p:cNvSpPr>
            <a:spLocks noChangeAspect="1" noMove="1" noResize="1" noRot="1" noGrp="1" noAdjustHandles="1" noEditPoints="1" noChangeArrowheads="1" noChangeShapeType="1" noTextEdit="1"/>
          </p:cNvSpPr>
          <p:nvPr/>
        </p:nvSpPr>
        <p:spPr>
          <a:xfrm>
            <a:off x="0" y="5149662"/>
            <a:ext cx="9144000" cy="1708338"/>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sp>
        <p:nvSpPr>
          <p:cNvPr id="1048662" name="Título 1"/>
          <p:cNvSpPr>
            <a:spLocks noGrp="1"/>
          </p:cNvSpPr>
          <p:nvPr>
            <p:ph type="title"/>
          </p:nvPr>
        </p:nvSpPr>
        <p:spPr>
          <a:xfrm>
            <a:off x="815511" y="5422789"/>
            <a:ext cx="6711036" cy="706641"/>
          </a:xfrm>
        </p:spPr>
        <p:txBody>
          <a:bodyPr anchor="b" bIns="45720" lIns="91440" rIns="91440" rtlCol="0" tIns="45720" vert="horz">
            <a:normAutofit/>
          </a:bodyPr>
          <a:p>
            <a:pPr defTabSz="914400"/>
            <a:r>
              <a:rPr b="1" dirty="0" kern="1200" lang="en-US" err="1">
                <a:solidFill>
                  <a:schemeClr val="tx1"/>
                </a:solidFill>
                <a:effectLst/>
                <a:latin typeface="+mj-lt"/>
                <a:ea typeface="+mj-ea"/>
                <a:cs typeface="+mj-cs"/>
              </a:rPr>
              <a:t>Infiltración</a:t>
            </a:r>
            <a:r>
              <a:rPr b="1" dirty="0" kern="1200" lang="en-US">
                <a:solidFill>
                  <a:schemeClr val="tx1"/>
                </a:solidFill>
                <a:effectLst/>
                <a:latin typeface="+mj-lt"/>
                <a:ea typeface="+mj-ea"/>
                <a:cs typeface="+mj-cs"/>
              </a:rPr>
              <a:t> muscular</a:t>
            </a:r>
          </a:p>
        </p:txBody>
      </p:sp>
      <p:pic>
        <p:nvPicPr>
          <p:cNvPr id="2097224" name="Audio 2">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38302"/>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2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663" name="Título 1"/>
          <p:cNvSpPr>
            <a:spLocks noGrp="1"/>
          </p:cNvSpPr>
          <p:nvPr>
            <p:ph type="title"/>
          </p:nvPr>
        </p:nvSpPr>
        <p:spPr/>
        <p:txBody>
          <a:bodyPr/>
          <a:p>
            <a:r>
              <a:rPr dirty="0" lang="es-MX"/>
              <a:t>Infiltración de seno maxilar</a:t>
            </a:r>
            <a:endParaRPr dirty="0" lang="es-CL"/>
          </a:p>
        </p:txBody>
      </p:sp>
      <p:pic>
        <p:nvPicPr>
          <p:cNvPr id="2097225" name="Picture 2" descr="DSCN8232"/>
          <p:cNvPicPr>
            <a:picLocks noChangeAspect="1" noGrp="1" noChangeArrowheads="1"/>
          </p:cNvPicPr>
          <p:nvPr>
            <p:ph idx="1"/>
          </p:nvPr>
        </p:nvPicPr>
        <p:blipFill>
          <a:blip xmlns:r="http://schemas.openxmlformats.org/officeDocument/2006/relationships" r:embed="rId1"/>
          <a:srcRect/>
          <a:stretch>
            <a:fillRect/>
          </a:stretch>
        </p:blipFill>
        <p:spPr bwMode="auto">
          <a:xfrm>
            <a:off x="2198302" y="2427288"/>
            <a:ext cx="4682308" cy="3513137"/>
          </a:xfrm>
          <a:prstGeom prst="rect"/>
          <a:noFill/>
          <a:ln w="9525">
            <a:noFill/>
            <a:miter lim="800000"/>
            <a:headEnd/>
            <a:tailEnd/>
          </a:ln>
        </p:spPr>
      </p:pic>
      <p:pic>
        <p:nvPicPr>
          <p:cNvPr id="2097226" name="Audio 2">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74917"/>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2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1048664" name="Título 1"/>
          <p:cNvSpPr>
            <a:spLocks noGrp="1"/>
          </p:cNvSpPr>
          <p:nvPr>
            <p:ph type="title"/>
          </p:nvPr>
        </p:nvSpPr>
        <p:spPr/>
        <p:txBody>
          <a:bodyPr/>
          <a:p>
            <a:endParaRPr lang="es-CL"/>
          </a:p>
        </p:txBody>
      </p:sp>
      <p:sp>
        <p:nvSpPr>
          <p:cNvPr id="1048665" name="Marcador de contenido 2"/>
          <p:cNvSpPr>
            <a:spLocks noGrp="1"/>
          </p:cNvSpPr>
          <p:nvPr>
            <p:ph idx="1"/>
          </p:nvPr>
        </p:nvSpPr>
        <p:spPr/>
        <p:txBody>
          <a:bodyPr/>
          <a:p>
            <a:pPr>
              <a:lnSpc>
                <a:spcPct val="90000"/>
              </a:lnSpc>
            </a:pPr>
            <a:r>
              <a:rPr b="1" dirty="0" lang="es-ES"/>
              <a:t>La mayoría de los enfermos consulta en estadios III y IV, con una sobrevida proporcionalmente más  corta a 5 años plazo.</a:t>
            </a:r>
          </a:p>
          <a:p>
            <a:pPr>
              <a:lnSpc>
                <a:spcPct val="90000"/>
              </a:lnSpc>
            </a:pPr>
            <a:r>
              <a:rPr b="1" dirty="0" lang="es-ES"/>
              <a:t>SOBRETODO CON UNA MALA CALIDAD DE VIDA en la fase post terapia. </a:t>
            </a:r>
          </a:p>
          <a:p>
            <a:r>
              <a:rPr b="1" dirty="0" lang="es-CL">
                <a:solidFill>
                  <a:srgbClr val="002060"/>
                </a:solidFill>
              </a:rPr>
              <a:t>Más que los datos cuantitativos de esta enfermedad , es muy necesario despertar conciencia en la autoridad sanitaria respecto a  la mala calidad de vida de los enfermos sobrevivientes al cáncer Oral, el alto costo de su rehabilitación  y la baja sobrevida a pesar de lo anterior.</a:t>
            </a:r>
          </a:p>
          <a:p>
            <a:endParaRPr dirty="0" lang="es-CL"/>
          </a:p>
        </p:txBody>
      </p:sp>
      <p:pic>
        <p:nvPicPr>
          <p:cNvPr id="2097227" name="Audio 3">
            <a:hlinkClick r:id="" action="ppaction://media"/>
          </p:cNvPr>
          <p:cNvPicPr>
            <a:picLocks noChangeAspect="1"/>
          </p:cNvPicPr>
          <p:nvPr>
            <a:audioFile r:link="rId1"/>
            <p:extLst>
              <p:ext uri="{DAA4B4D4-6D71-4841-9C94-3DE7FCFB9230}">
                <p14:media xmlns:p14="http://schemas.microsoft.com/office/powerpoint/2010/main" r:embed=""/>
              </p:ext>
            </p:extLst>
          </p:nvPr>
        </p:nvPicPr>
        <p:blipFill>
          <a:blip xmlns:r="http://schemas.openxmlformats.org/officeDocument/2006/relationships" r:embed="rId2"/>
          <a:stretch>
            <a:fillRect/>
          </a:stretch>
        </p:blipFill>
        <p:spPr>
          <a:xfrm>
            <a:off x="8440738" y="6154738"/>
            <a:ext cx="487362" cy="487362"/>
          </a:xfrm>
          <a:prstGeom prst="rect"/>
        </p:spPr>
      </p:pic>
    </p:spTree>
  </p:cSld>
  <p:clrMapOvr>
    <a:masterClrMapping/>
  </p:clrMapOvr>
  <p:transition spd="slow" advTm="113048"/>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2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93" name=""/>
        <p:cNvGrpSpPr/>
        <p:nvPr/>
      </p:nvGrpSpPr>
      <p:grpSpPr>
        <a:xfrm>
          <a:off x="0" y="0"/>
          <a:ext cx="0" cy="0"/>
          <a:chOff x="0" y="0"/>
          <a:chExt cx="0" cy="0"/>
        </a:xfrm>
      </p:grpSpPr>
      <p:graphicFrame>
        <p:nvGraphicFramePr>
          <p:cNvPr id="4194306" name="Object 6"/>
          <p:cNvGraphicFramePr>
            <a:graphicFrameLocks noChangeAspect="1"/>
          </p:cNvGraphicFramePr>
          <p:nvPr/>
        </p:nvGraphicFramePr>
        <p:xfrm>
          <a:off x="1373512" y="-135461"/>
          <a:ext cx="6096000" cy="4067175"/>
        </p:xfrm>
        <a:graphic>
          <a:graphicData uri="http://schemas.openxmlformats.org/presentationml/2006/ole">
            <mc:AlternateContent xmlns:mc="http://schemas.openxmlformats.org/markup-compatibility/2006">
              <mc:Choice xmlns:v="urn:schemas-microsoft-com:vml" Requires="v">
                <p:oleObj name="Gráfico" r:id="rId1" imgH="4067083" imgW="6095871" progId="MSGraph.Chart.8">
                  <p:embed followColorScheme="full"/>
                </p:oleObj>
              </mc:Choice>
              <mc:Fallback>
                <p:oleObj name="Gráfico" r:id="rId1" imgH="4067083" imgW="6095871" progId="MSGraph.Chart.8">
                  <p:embed followColorScheme="full"/>
                  <p:pic>
                    <p:nvPicPr>
                      <p:cNvPr id="2097228" name="Object 6"/>
                      <p:cNvPicPr>
                        <a:picLocks noChangeAspect="1" noChangeArrowheads="1"/>
                      </p:cNvPicPr>
                      <p:nvPr/>
                    </p:nvPicPr>
                    <p:blipFill>
                      <a:blip xmlns:r="http://schemas.openxmlformats.org/officeDocument/2006/relationships" r:embed="rId2"/>
                      <a:srcRect/>
                      <a:stretch>
                        <a:fillRect/>
                      </a:stretch>
                    </p:blipFill>
                    <p:spPr bwMode="auto">
                      <a:xfrm>
                        <a:off x="1373512" y="-135461"/>
                        <a:ext cx="6096000" cy="4067175"/>
                      </a:xfrm>
                      <a:prstGeom prst="rect"/>
                      <a:noFill/>
                    </p:spPr>
                  </p:pic>
                </p:oleObj>
              </mc:Fallback>
            </mc:AlternateContent>
          </a:graphicData>
        </a:graphic>
      </p:graphicFrame>
      <p:sp>
        <p:nvSpPr>
          <p:cNvPr id="1048666" name="CuadroTexto 2"/>
          <p:cNvSpPr txBox="1"/>
          <p:nvPr/>
        </p:nvSpPr>
        <p:spPr>
          <a:xfrm>
            <a:off x="2086251" y="4261282"/>
            <a:ext cx="4935985" cy="369332"/>
          </a:xfrm>
          <a:prstGeom prst="rect"/>
          <a:noFill/>
        </p:spPr>
        <p:txBody>
          <a:bodyPr rtlCol="0" wrap="square">
            <a:spAutoFit/>
          </a:bodyPr>
          <a:p>
            <a:r>
              <a:rPr b="1" dirty="0" lang="es-MX">
                <a:solidFill>
                  <a:schemeClr val="accent1">
                    <a:lumMod val="75000"/>
                  </a:schemeClr>
                </a:solidFill>
              </a:rPr>
              <a:t>Experiencia del SSMSO …..alta mortalidad</a:t>
            </a:r>
            <a:endParaRPr b="1" dirty="0" lang="es-CL">
              <a:solidFill>
                <a:schemeClr val="accent1">
                  <a:lumMod val="75000"/>
                </a:schemeClr>
              </a:solidFill>
            </a:endParaRPr>
          </a:p>
        </p:txBody>
      </p:sp>
      <p:pic>
        <p:nvPicPr>
          <p:cNvPr id="2097229" name="Audio 3">
            <a:hlinkClick r:id="" action="ppaction://media"/>
          </p:cNvPr>
          <p:cNvPicPr>
            <a:picLocks noChangeAspect="1"/>
          </p:cNvPicPr>
          <p:nvPr>
            <a:audioFile r:link="rId3"/>
            <p:extLst>
              <p:ext uri="{DAA4B4D4-6D71-4841-9C94-3DE7FCFB9230}">
                <p14:media xmlns:p14="http://schemas.microsoft.com/office/powerpoint/2010/main" r:embed=""/>
              </p:ext>
            </p:extLst>
          </p:nvPr>
        </p:nvPicPr>
        <p:blipFill>
          <a:blip xmlns:r="http://schemas.openxmlformats.org/officeDocument/2006/relationships" r:embed="rId4"/>
          <a:stretch>
            <a:fillRect/>
          </a:stretch>
        </p:blipFill>
        <p:spPr>
          <a:xfrm>
            <a:off x="8440738" y="6154738"/>
            <a:ext cx="487362" cy="487362"/>
          </a:xfrm>
          <a:prstGeom prst="rect"/>
        </p:spPr>
      </p:pic>
    </p:spTree>
  </p:cSld>
  <p:clrMapOvr>
    <a:masterClrMapping/>
  </p:clrMapOvr>
  <p:transition spd="slow" advTm="32208"/>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2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sp>
        <p:nvSpPr>
          <p:cNvPr id="1048667" name="Título 1"/>
          <p:cNvSpPr>
            <a:spLocks noGrp="1"/>
          </p:cNvSpPr>
          <p:nvPr>
            <p:ph type="title"/>
          </p:nvPr>
        </p:nvSpPr>
        <p:spPr>
          <a:xfrm>
            <a:off x="808022" y="272761"/>
            <a:ext cx="7462577" cy="792559"/>
          </a:xfrm>
        </p:spPr>
        <p:txBody>
          <a:bodyPr>
            <a:normAutofit/>
          </a:bodyPr>
          <a:p>
            <a:r>
              <a:rPr dirty="0" lang="es-MX"/>
              <a:t>Calidad de vida después del cáncer</a:t>
            </a:r>
            <a:endParaRPr dirty="0" lang="es-CL"/>
          </a:p>
        </p:txBody>
      </p:sp>
      <p:pic>
        <p:nvPicPr>
          <p:cNvPr id="2097230" name="Picture 3" descr="DSCN6445"/>
          <p:cNvPicPr>
            <a:picLocks noChangeAspect="1" noGrp="1" noChangeArrowheads="1"/>
          </p:cNvPicPr>
          <p:nvPr>
            <p:ph idx="1"/>
          </p:nvPr>
        </p:nvPicPr>
        <p:blipFill rotWithShape="1">
          <a:blip xmlns:r="http://schemas.openxmlformats.org/officeDocument/2006/relationships" r:embed="rId1"/>
          <a:srcRect b="42464"/>
          <a:stretch>
            <a:fillRect/>
          </a:stretch>
        </p:blipFill>
        <p:spPr>
          <a:xfrm>
            <a:off x="1997706" y="1354186"/>
            <a:ext cx="4039985" cy="1743340"/>
          </a:xfrm>
          <a:prstGeom prst="roundRect">
            <a:avLst>
              <a:gd name="adj" fmla="val 4167"/>
            </a:avLst>
          </a:prstGeom>
          <a:solidFill>
            <a:srgbClr val="FFFFFF"/>
          </a:solidFill>
          <a:ln w="76200" cap="sq">
            <a:solidFill>
              <a:srgbClr val="292929"/>
            </a:solidFill>
            <a:miter lim="800000"/>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pic>
        <p:nvPicPr>
          <p:cNvPr id="2097231" name="Picture 4" descr="noviembre 2015 618"/>
          <p:cNvPicPr>
            <a:picLocks noChangeAspect="1" noChangeArrowheads="1"/>
          </p:cNvPicPr>
          <p:nvPr/>
        </p:nvPicPr>
        <p:blipFill>
          <a:blip xmlns:r="http://schemas.openxmlformats.org/officeDocument/2006/relationships" r:embed="rId2" cstate="print"/>
          <a:srcRect/>
          <a:stretch>
            <a:fillRect/>
          </a:stretch>
        </p:blipFill>
        <p:spPr bwMode="auto">
          <a:xfrm>
            <a:off x="350668" y="3556289"/>
            <a:ext cx="4038600" cy="3028950"/>
          </a:xfrm>
          <a:prstGeom prst="roundRect">
            <a:avLst>
              <a:gd name="adj" fmla="val 4167"/>
            </a:avLst>
          </a:prstGeom>
          <a:solidFill>
            <a:srgbClr val="FFFFFF"/>
          </a:solidFill>
          <a:ln w="76200" cap="sq">
            <a:solidFill>
              <a:srgbClr val="292929"/>
            </a:solidFill>
            <a:miter lim="800000"/>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pic>
        <p:nvPicPr>
          <p:cNvPr id="2097232" name="Imagen 5"/>
          <p:cNvPicPr>
            <a:picLocks noChangeAspect="1"/>
          </p:cNvPicPr>
          <p:nvPr/>
        </p:nvPicPr>
        <p:blipFill rotWithShape="1">
          <a:blip xmlns:r="http://schemas.openxmlformats.org/officeDocument/2006/relationships" r:embed="rId3" cstate="print"/>
          <a:srcRect l="22491" t="7413" r="28607" b="15687"/>
          <a:stretch>
            <a:fillRect/>
          </a:stretch>
        </p:blipFill>
        <p:spPr>
          <a:xfrm rot="10800000">
            <a:off x="5071970" y="3462731"/>
            <a:ext cx="3198629" cy="3017968"/>
          </a:xfrm>
          <a:prstGeom prst="roundRect">
            <a:avLst>
              <a:gd name="adj" fmla="val 4167"/>
            </a:avLst>
          </a:prstGeom>
          <a:solidFill>
            <a:srgbClr val="FFFFFF"/>
          </a:solidFill>
          <a:ln w="76200" cap="sq">
            <a:solidFill>
              <a:srgbClr val="292929"/>
            </a:solidFill>
            <a:miter lim="800000"/>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pic>
        <p:nvPicPr>
          <p:cNvPr id="2097233" name="Audio 2">
            <a:hlinkClick r:id="" action="ppaction://media"/>
          </p:cNvPr>
          <p:cNvPicPr>
            <a:picLocks noChangeAspect="1"/>
          </p:cNvPicPr>
          <p:nvPr>
            <a:audioFile r:link="rId4"/>
            <p:extLst>
              <p:ext uri="{DAA4B4D4-6D71-4841-9C94-3DE7FCFB9230}">
                <p14:media xmlns:p14="http://schemas.microsoft.com/office/powerpoint/2010/main" r:embed=""/>
              </p:ext>
            </p:extLst>
          </p:nvPr>
        </p:nvPicPr>
        <p:blipFill>
          <a:blip xmlns:r="http://schemas.openxmlformats.org/officeDocument/2006/relationships" r:embed="rId5"/>
          <a:stretch>
            <a:fillRect/>
          </a:stretch>
        </p:blipFill>
        <p:spPr>
          <a:xfrm>
            <a:off x="8440738" y="6154738"/>
            <a:ext cx="487362" cy="487362"/>
          </a:xfrm>
          <a:prstGeom prst="rect"/>
        </p:spPr>
      </p:pic>
    </p:spTree>
  </p:cSld>
  <p:clrMapOvr>
    <a:masterClrMapping/>
  </p:clrMapOvr>
  <p:transition spd="slow" advTm="62982"/>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3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sp>
        <p:nvSpPr>
          <p:cNvPr id="1048593" name="Título 1"/>
          <p:cNvSpPr>
            <a:spLocks noGrp="1"/>
          </p:cNvSpPr>
          <p:nvPr>
            <p:ph type="title"/>
          </p:nvPr>
        </p:nvSpPr>
        <p:spPr/>
        <p:txBody>
          <a:bodyPr/>
          <a:p>
            <a:r>
              <a:rPr dirty="0" lang="es-MX"/>
              <a:t>Rol del Diagnóstico precoz</a:t>
            </a:r>
            <a:endParaRPr dirty="0" lang="es-CL"/>
          </a:p>
        </p:txBody>
      </p:sp>
      <p:sp>
        <p:nvSpPr>
          <p:cNvPr id="1048594" name="Marcador de contenido 2"/>
          <p:cNvSpPr>
            <a:spLocks noGrp="1"/>
          </p:cNvSpPr>
          <p:nvPr>
            <p:ph idx="1"/>
          </p:nvPr>
        </p:nvSpPr>
        <p:spPr/>
        <p:txBody>
          <a:bodyPr/>
          <a:p>
            <a:r>
              <a:rPr dirty="0" lang="es-MX"/>
              <a:t>En países como Cuba la experiencia de prevención por medio de programas nacionales de detección ha tenido gran impacto tanto en mantener la curabilidad, como en la reducción de la mortalidad, justificando la necesidad de implantar este tipo de actividades por medio de entidades de salud pública en Latinoamérica (Morales Navarro et al., 2009). </a:t>
            </a:r>
          </a:p>
          <a:p>
            <a:endParaRPr dirty="0" lang="es-MX"/>
          </a:p>
          <a:p>
            <a:endParaRPr dirty="0" lang="es-MX"/>
          </a:p>
          <a:p>
            <a:endParaRPr dirty="0" lang="es-MX"/>
          </a:p>
          <a:p>
            <a:endParaRPr lang="es-MX"/>
          </a:p>
          <a:p>
            <a:r>
              <a:rPr dirty="0" lang="es-MX"/>
              <a:t>CONTRERAS, W. &amp; VENEGAS, B. Virus papiloma humano en cáncer oral y orofaríngeo. Revisión de la literatura. </a:t>
            </a:r>
            <a:r>
              <a:rPr dirty="0" lang="es-MX" err="1"/>
              <a:t>Int</a:t>
            </a:r>
            <a:r>
              <a:rPr dirty="0" lang="es-MX"/>
              <a:t>. J. </a:t>
            </a:r>
            <a:r>
              <a:rPr dirty="0" lang="es-MX" err="1"/>
              <a:t>Odontostomat</a:t>
            </a:r>
            <a:r>
              <a:rPr dirty="0" lang="es-MX"/>
              <a:t>., 9(3):427-435, 2015</a:t>
            </a:r>
          </a:p>
          <a:p>
            <a:endParaRPr dirty="0" lang="es-MX"/>
          </a:p>
          <a:p>
            <a:endParaRPr dirty="0" lang="es-MX"/>
          </a:p>
          <a:p>
            <a:endParaRPr dirty="0" lang="es-MX"/>
          </a:p>
          <a:p>
            <a:endParaRPr dirty="0" lang="es-MX"/>
          </a:p>
          <a:p>
            <a:endParaRPr dirty="0" lang="es-CL"/>
          </a:p>
        </p:txBody>
      </p:sp>
      <p:pic>
        <p:nvPicPr>
          <p:cNvPr id="2097162" name="Audio 3">
            <a:hlinkClick r:id="" action="ppaction://media"/>
          </p:cNvPr>
          <p:cNvPicPr>
            <a:picLocks noChangeAspect="1"/>
          </p:cNvPicPr>
          <p:nvPr>
            <a:audioFile r:link="rId1"/>
            <p:extLst>
              <p:ext uri="{DAA4B4D4-6D71-4841-9C94-3DE7FCFB9230}">
                <p14:media xmlns:p14="http://schemas.microsoft.com/office/powerpoint/2010/main" r:embed=""/>
              </p:ext>
            </p:extLst>
          </p:nvPr>
        </p:nvPicPr>
        <p:blipFill>
          <a:blip xmlns:r="http://schemas.openxmlformats.org/officeDocument/2006/relationships" r:embed="rId2"/>
          <a:stretch>
            <a:fillRect/>
          </a:stretch>
        </p:blipFill>
        <p:spPr>
          <a:xfrm>
            <a:off x="8440738" y="6154738"/>
            <a:ext cx="487362" cy="487362"/>
          </a:xfrm>
          <a:prstGeom prst="rect"/>
        </p:spPr>
      </p:pic>
    </p:spTree>
  </p:cSld>
  <p:clrMapOvr>
    <a:masterClrMapping/>
  </p:clrMapOvr>
  <p:transition spd="slow" advTm="100331"/>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6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55" name=""/>
        <p:cNvGrpSpPr/>
        <p:nvPr/>
      </p:nvGrpSpPr>
      <p:grpSpPr>
        <a:xfrm>
          <a:off x="0" y="0"/>
          <a:ext cx="0" cy="0"/>
          <a:chOff x="0" y="0"/>
          <a:chExt cx="0" cy="0"/>
        </a:xfrm>
      </p:grpSpPr>
      <p:sp useBgFill="1">
        <p:nvSpPr>
          <p:cNvPr id="1048589" name="Rectangle 12"/>
          <p:cNvSpPr>
            <a:spLocks noChangeAspect="1" noMove="1" noResize="1" noRot="1" noGrp="1" noAdjustHandles="1" noEditPoints="1" noChangeArrowheads="1" noChangeShapeType="1" noTextEdit="1"/>
          </p:cNvSpPr>
          <p:nvPr/>
        </p:nvSpPr>
        <p:spPr>
          <a:xfrm>
            <a:off x="0" y="0"/>
            <a:ext cx="9144000" cy="6858000"/>
          </a:xfrm>
          <a:prstGeom prst="rect"/>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sp>
        <p:nvSpPr>
          <p:cNvPr id="1048590" name="Título 1"/>
          <p:cNvSpPr>
            <a:spLocks noGrp="1"/>
          </p:cNvSpPr>
          <p:nvPr>
            <p:ph type="title"/>
          </p:nvPr>
        </p:nvSpPr>
        <p:spPr>
          <a:xfrm>
            <a:off x="808022" y="4024310"/>
            <a:ext cx="2758883" cy="2021488"/>
          </a:xfrm>
        </p:spPr>
        <p:txBody>
          <a:bodyPr anchor="t" bIns="45720" lIns="91440" rIns="91440" rtlCol="0" tIns="45720" vert="horz">
            <a:normAutofit/>
          </a:bodyPr>
          <a:p>
            <a:pPr defTabSz="914400">
              <a:lnSpc>
                <a:spcPct val="100000"/>
              </a:lnSpc>
            </a:pPr>
            <a:r>
              <a:rPr b="1" sz="2500" kern="1200" lang="en-US">
                <a:solidFill>
                  <a:schemeClr val="tx1"/>
                </a:solidFill>
                <a:effectLst/>
                <a:latin typeface="+mj-lt"/>
                <a:ea typeface="+mj-ea"/>
                <a:cs typeface="+mj-cs"/>
              </a:rPr>
              <a:t>Advertir sobre factores de riesgo e incentivar el autocuidado</a:t>
            </a:r>
          </a:p>
        </p:txBody>
      </p:sp>
      <p:sp>
        <p:nvSpPr>
          <p:cNvPr id="1048591" name="Rectangle 14"/>
          <p:cNvSpPr>
            <a:spLocks noChangeAspect="1" noMove="1" noResize="1" noRot="1" noGrp="1" noAdjustHandles="1" noEditPoints="1" noChangeArrowheads="1" noChangeShapeType="1" noTextEdit="1"/>
          </p:cNvSpPr>
          <p:nvPr/>
        </p:nvSpPr>
        <p:spPr>
          <a:xfrm>
            <a:off x="0" y="-7721"/>
            <a:ext cx="9144000" cy="3428999"/>
          </a:xfrm>
          <a:prstGeom prst="rect"/>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lang="en-US"/>
          </a:p>
        </p:txBody>
      </p:sp>
      <p:pic>
        <p:nvPicPr>
          <p:cNvPr id="2097158" name="Imagen 4"/>
          <p:cNvPicPr>
            <a:picLocks noChangeAspect="1"/>
          </p:cNvPicPr>
          <p:nvPr/>
        </p:nvPicPr>
        <p:blipFill>
          <a:blip xmlns:r="http://schemas.openxmlformats.org/officeDocument/2006/relationships" r:embed="rId1"/>
          <a:stretch>
            <a:fillRect/>
          </a:stretch>
        </p:blipFill>
        <p:spPr>
          <a:xfrm>
            <a:off x="1022726" y="697183"/>
            <a:ext cx="2041958" cy="2041958"/>
          </a:xfrm>
          <a:prstGeom prst="rect"/>
        </p:spPr>
      </p:pic>
      <p:pic>
        <p:nvPicPr>
          <p:cNvPr id="2097159" name="Marcador de contenido 3"/>
          <p:cNvPicPr>
            <a:picLocks noChangeAspect="1" noGrp="1"/>
          </p:cNvPicPr>
          <p:nvPr>
            <p:ph idx="1"/>
          </p:nvPr>
        </p:nvPicPr>
        <p:blipFill>
          <a:blip xmlns:r="http://schemas.openxmlformats.org/officeDocument/2006/relationships" r:embed="rId2"/>
          <a:stretch>
            <a:fillRect/>
          </a:stretch>
        </p:blipFill>
        <p:spPr>
          <a:xfrm>
            <a:off x="3551021" y="685799"/>
            <a:ext cx="2041958" cy="2041958"/>
          </a:xfrm>
          <a:prstGeom prst="rect"/>
        </p:spPr>
      </p:pic>
      <p:pic>
        <p:nvPicPr>
          <p:cNvPr id="2097160" name="Imagen 5"/>
          <p:cNvPicPr>
            <a:picLocks noChangeAspect="1"/>
          </p:cNvPicPr>
          <p:nvPr/>
        </p:nvPicPr>
        <p:blipFill>
          <a:blip xmlns:r="http://schemas.openxmlformats.org/officeDocument/2006/relationships" r:embed="rId3"/>
          <a:stretch>
            <a:fillRect/>
          </a:stretch>
        </p:blipFill>
        <p:spPr>
          <a:xfrm>
            <a:off x="6186666" y="659631"/>
            <a:ext cx="2041958" cy="2041958"/>
          </a:xfrm>
          <a:prstGeom prst="rect"/>
        </p:spPr>
      </p:pic>
      <p:sp>
        <p:nvSpPr>
          <p:cNvPr id="1048592" name="CuadroTexto 7"/>
          <p:cNvSpPr txBox="1"/>
          <p:nvPr/>
        </p:nvSpPr>
        <p:spPr>
          <a:xfrm>
            <a:off x="4064814" y="4023858"/>
            <a:ext cx="4271163" cy="2021940"/>
          </a:xfrm>
          <a:prstGeom prst="rect"/>
        </p:spPr>
        <p:txBody>
          <a:bodyPr bIns="45720" lIns="91440" rIns="91440" rtlCol="0" tIns="45720" vert="horz">
            <a:normAutofit/>
          </a:bodyPr>
          <a:p>
            <a:pPr>
              <a:lnSpc>
                <a:spcPct val="120000"/>
              </a:lnSpc>
              <a:spcAft>
                <a:spcPts val="600"/>
              </a:spcAft>
            </a:pPr>
            <a:r>
              <a:rPr lang="en-US">
                <a:ln w="0"/>
                <a:effectLst>
                  <a:outerShdw algn="tl" blurRad="38100" dir="2700000" dist="19050" rotWithShape="0">
                    <a:schemeClr val="dk1">
                      <a:alpha val="40000"/>
                    </a:schemeClr>
                  </a:outerShdw>
                </a:effectLst>
              </a:rPr>
              <a:t>Educación</a:t>
            </a:r>
          </a:p>
          <a:p>
            <a:pPr>
              <a:lnSpc>
                <a:spcPct val="120000"/>
              </a:lnSpc>
              <a:spcAft>
                <a:spcPts val="600"/>
              </a:spcAft>
            </a:pPr>
            <a:r>
              <a:rPr lang="en-US">
                <a:ln w="0"/>
                <a:effectLst>
                  <a:outerShdw algn="tl" blurRad="38100" dir="2700000" dist="19050" rotWithShape="0">
                    <a:schemeClr val="dk1">
                      <a:alpha val="40000"/>
                    </a:schemeClr>
                  </a:outerShdw>
                </a:effectLst>
              </a:rPr>
              <a:t>Autoexamen</a:t>
            </a:r>
          </a:p>
          <a:p>
            <a:pPr>
              <a:lnSpc>
                <a:spcPct val="120000"/>
              </a:lnSpc>
              <a:spcAft>
                <a:spcPts val="600"/>
              </a:spcAft>
            </a:pPr>
            <a:r>
              <a:rPr lang="en-US">
                <a:ln w="0"/>
                <a:effectLst>
                  <a:outerShdw algn="tl" blurRad="38100" dir="2700000" dist="19050" rotWithShape="0">
                    <a:schemeClr val="dk1">
                      <a:alpha val="40000"/>
                    </a:schemeClr>
                  </a:outerShdw>
                </a:effectLst>
              </a:rPr>
              <a:t>Hábitos saludables</a:t>
            </a:r>
          </a:p>
          <a:p>
            <a:pPr>
              <a:lnSpc>
                <a:spcPct val="120000"/>
              </a:lnSpc>
              <a:spcAft>
                <a:spcPts val="600"/>
              </a:spcAft>
            </a:pPr>
            <a:r>
              <a:rPr lang="en-US">
                <a:ln w="0"/>
                <a:effectLst>
                  <a:outerShdw algn="tl" blurRad="38100" dir="2700000" dist="19050" rotWithShape="0">
                    <a:schemeClr val="dk1">
                      <a:alpha val="40000"/>
                    </a:schemeClr>
                  </a:outerShdw>
                </a:effectLst>
              </a:rPr>
              <a:t>Higiene</a:t>
            </a:r>
          </a:p>
          <a:p>
            <a:pPr>
              <a:lnSpc>
                <a:spcPct val="120000"/>
              </a:lnSpc>
              <a:spcAft>
                <a:spcPts val="600"/>
              </a:spcAft>
            </a:pPr>
            <a:r>
              <a:rPr lang="en-US">
                <a:ln w="0"/>
                <a:effectLst>
                  <a:outerShdw algn="tl" blurRad="38100" dir="2700000" dist="19050" rotWithShape="0">
                    <a:schemeClr val="dk1">
                      <a:alpha val="40000"/>
                    </a:schemeClr>
                  </a:outerShdw>
                </a:effectLst>
              </a:rPr>
              <a:t>Acceso a la medicina</a:t>
            </a:r>
          </a:p>
        </p:txBody>
      </p:sp>
      <p:pic>
        <p:nvPicPr>
          <p:cNvPr id="2097161" name="Audio 2">
            <a:hlinkClick r:id="" action="ppaction://media"/>
          </p:cNvPr>
          <p:cNvPicPr>
            <a:picLocks noChangeAspect="1"/>
          </p:cNvPicPr>
          <p:nvPr>
            <a:audioFile r:link="rId4"/>
            <p:extLst>
              <p:ext uri="{DAA4B4D4-6D71-4841-9C94-3DE7FCFB9230}">
                <p14:media xmlns:p14="http://schemas.microsoft.com/office/powerpoint/2010/main" r:embed=""/>
              </p:ext>
            </p:extLst>
          </p:nvPr>
        </p:nvPicPr>
        <p:blipFill>
          <a:blip xmlns:r="http://schemas.openxmlformats.org/officeDocument/2006/relationships" r:embed="rId5"/>
          <a:stretch>
            <a:fillRect/>
          </a:stretch>
        </p:blipFill>
        <p:spPr>
          <a:xfrm>
            <a:off x="8440738" y="6154738"/>
            <a:ext cx="487362" cy="487362"/>
          </a:xfrm>
          <a:prstGeom prst="rect"/>
        </p:spPr>
      </p:pic>
    </p:spTree>
  </p:cSld>
  <p:clrMapOvr>
    <a:masterClrMapping/>
  </p:clrMapOvr>
  <p:transition spd="slow" advTm="82301"/>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6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588" name="Título 1"/>
          <p:cNvSpPr>
            <a:spLocks noGrp="1"/>
          </p:cNvSpPr>
          <p:nvPr>
            <p:ph type="title"/>
          </p:nvPr>
        </p:nvSpPr>
        <p:spPr/>
        <p:txBody>
          <a:bodyPr/>
          <a:p>
            <a:r>
              <a:rPr dirty="0" lang="es-MX"/>
              <a:t> </a:t>
            </a:r>
            <a:r>
              <a:rPr b="1" dirty="0" lang="es-MX">
                <a:solidFill>
                  <a:srgbClr val="0070C0"/>
                </a:solidFill>
              </a:rPr>
              <a:t>Autoexamen bucal </a:t>
            </a:r>
            <a:r>
              <a:rPr dirty="0" lang="es-MX"/>
              <a:t>.</a:t>
            </a:r>
            <a:br>
              <a:rPr dirty="0" lang="es-MX"/>
            </a:br>
            <a:r>
              <a:rPr dirty="0" sz="1800" lang="es-MX">
                <a:solidFill>
                  <a:srgbClr val="00B0F0"/>
                </a:solidFill>
              </a:rPr>
              <a:t>Campaña preventiva Minsal </a:t>
            </a:r>
            <a:endParaRPr dirty="0" sz="1800" lang="es-CL">
              <a:solidFill>
                <a:srgbClr val="00B0F0"/>
              </a:solidFill>
            </a:endParaRPr>
          </a:p>
        </p:txBody>
      </p:sp>
      <p:pic>
        <p:nvPicPr>
          <p:cNvPr id="2097156" name="Marcador de contenido 3"/>
          <p:cNvPicPr>
            <a:picLocks noChangeAspect="1" noGrp="1"/>
          </p:cNvPicPr>
          <p:nvPr>
            <p:ph idx="1"/>
          </p:nvPr>
        </p:nvPicPr>
        <p:blipFill rotWithShape="1">
          <a:blip xmlns:r="http://schemas.openxmlformats.org/officeDocument/2006/relationships" r:embed="rId1"/>
          <a:srcRect l="16919" t="15483" r="15869" b="6997"/>
          <a:stretch>
            <a:fillRect/>
          </a:stretch>
        </p:blipFill>
        <p:spPr>
          <a:xfrm>
            <a:off x="1752600" y="2247542"/>
            <a:ext cx="5547360" cy="3597117"/>
          </a:xfrm>
          <a:prstGeom prst="rect"/>
          <a:ln>
            <a:solidFill>
              <a:srgbClr val="0070C0"/>
            </a:solidFill>
          </a:ln>
        </p:spPr>
      </p:pic>
      <p:pic>
        <p:nvPicPr>
          <p:cNvPr id="2097157" name="Audio 4">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43609"/>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5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53" name=""/>
        <p:cNvGrpSpPr/>
        <p:nvPr/>
      </p:nvGrpSpPr>
      <p:grpSpPr>
        <a:xfrm>
          <a:off x="0" y="0"/>
          <a:ext cx="0" cy="0"/>
          <a:chOff x="0" y="0"/>
          <a:chExt cx="0" cy="0"/>
        </a:xfrm>
      </p:grpSpPr>
      <p:sp>
        <p:nvSpPr>
          <p:cNvPr id="1048587" name="Título 1"/>
          <p:cNvSpPr>
            <a:spLocks noGrp="1"/>
          </p:cNvSpPr>
          <p:nvPr>
            <p:ph type="title"/>
          </p:nvPr>
        </p:nvSpPr>
        <p:spPr/>
        <p:txBody>
          <a:bodyPr/>
          <a:p>
            <a:r>
              <a:rPr dirty="0" lang="es-MX"/>
              <a:t>Muchas gracias </a:t>
            </a:r>
            <a:endParaRPr dirty="0" lang="es-CL"/>
          </a:p>
        </p:txBody>
      </p:sp>
      <p:pic>
        <p:nvPicPr>
          <p:cNvPr id="2097152" name="Imagen 3" descr="Imagen que contiene planta, naranja, flor, interior  Descripción generada con confianza muy alta"/>
          <p:cNvPicPr>
            <a:picLocks noChangeAspect="1"/>
          </p:cNvPicPr>
          <p:nvPr/>
        </p:nvPicPr>
        <p:blipFill rotWithShape="1">
          <a:blip xmlns:r="http://schemas.openxmlformats.org/officeDocument/2006/relationships" r:embed="rId1" cstate="print"/>
          <a:srcRect l="11449" r="32301"/>
          <a:stretch>
            <a:fillRect/>
          </a:stretch>
        </p:blipFill>
        <p:spPr>
          <a:xfrm rot="5400000">
            <a:off x="5601676" y="623638"/>
            <a:ext cx="3036278" cy="4048371"/>
          </a:xfrm>
          <a:prstGeom prst="rect"/>
        </p:spPr>
      </p:pic>
      <p:pic>
        <p:nvPicPr>
          <p:cNvPr id="2097153" name="Picture 3" descr="Foto sótero frontis"/>
          <p:cNvPicPr>
            <a:picLocks noChangeAspect="1" noGrp="1" noChangeArrowheads="1"/>
          </p:cNvPicPr>
          <p:nvPr>
            <p:ph idx="1"/>
          </p:nvPr>
        </p:nvPicPr>
        <p:blipFill>
          <a:blip xmlns:r="http://schemas.openxmlformats.org/officeDocument/2006/relationships" r:embed="rId2" cstate="print"/>
          <a:stretch>
            <a:fillRect/>
          </a:stretch>
        </p:blipFill>
        <p:spPr>
          <a:xfrm>
            <a:off x="427262" y="2783381"/>
            <a:ext cx="4680065" cy="3354185"/>
          </a:xfrm>
          <a:noFill/>
        </p:spPr>
      </p:pic>
      <p:pic>
        <p:nvPicPr>
          <p:cNvPr id="2097154" name="Picture 7" descr="logo complejo OK"/>
          <p:cNvPicPr>
            <a:picLocks noChangeAspect="1" noChangeArrowheads="1"/>
          </p:cNvPicPr>
          <p:nvPr/>
        </p:nvPicPr>
        <p:blipFill>
          <a:blip xmlns:r="http://schemas.openxmlformats.org/officeDocument/2006/relationships" r:embed="rId3"/>
          <a:srcRect/>
          <a:stretch>
            <a:fillRect/>
          </a:stretch>
        </p:blipFill>
        <p:spPr bwMode="auto">
          <a:xfrm>
            <a:off x="5509951" y="4731469"/>
            <a:ext cx="2870570" cy="633413"/>
          </a:xfrm>
          <a:prstGeom prst="rect"/>
          <a:noFill/>
          <a:ln w="9525">
            <a:noFill/>
            <a:miter lim="800000"/>
            <a:headEnd/>
            <a:tailEnd/>
          </a:ln>
        </p:spPr>
      </p:pic>
      <p:pic>
        <p:nvPicPr>
          <p:cNvPr id="2097155" name="Audio 6">
            <a:hlinkClick r:id="" action="ppaction://media"/>
          </p:cNvPr>
          <p:cNvPicPr>
            <a:picLocks noChangeAspect="1"/>
          </p:cNvPicPr>
          <p:nvPr>
            <a:audioFile r:link="rId4"/>
            <p:extLst>
              <p:ext uri="{DAA4B4D4-6D71-4841-9C94-3DE7FCFB9230}">
                <p14:media xmlns:p14="http://schemas.microsoft.com/office/powerpoint/2010/main" r:embed=""/>
              </p:ext>
            </p:extLst>
          </p:nvPr>
        </p:nvPicPr>
        <p:blipFill>
          <a:blip xmlns:r="http://schemas.openxmlformats.org/officeDocument/2006/relationships" r:embed="rId5"/>
          <a:stretch>
            <a:fillRect/>
          </a:stretch>
        </p:blipFill>
        <p:spPr>
          <a:xfrm>
            <a:off x="8440738" y="6154738"/>
            <a:ext cx="487362" cy="487362"/>
          </a:xfrm>
          <a:prstGeom prst="rect"/>
        </p:spPr>
      </p:pic>
    </p:spTree>
  </p:cSld>
  <p:clrMapOvr>
    <a:masterClrMapping/>
  </p:clrMapOvr>
  <p:transition spd="slow" advTm="85459"/>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5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sp>
        <p:nvSpPr>
          <p:cNvPr id="1048616" name="Título 1"/>
          <p:cNvSpPr>
            <a:spLocks noGrp="1"/>
          </p:cNvSpPr>
          <p:nvPr>
            <p:ph type="title"/>
          </p:nvPr>
        </p:nvSpPr>
        <p:spPr/>
        <p:txBody>
          <a:bodyPr/>
          <a:p>
            <a:r>
              <a:rPr dirty="0" lang="es-MX"/>
              <a:t>Objetivos </a:t>
            </a:r>
            <a:endParaRPr dirty="0" lang="es-CL"/>
          </a:p>
        </p:txBody>
      </p:sp>
      <p:graphicFrame>
        <p:nvGraphicFramePr>
          <p:cNvPr id="4194304" name="Marcador de contenido 2"/>
          <p:cNvGraphicFramePr>
            <a:graphicFrameLocks noGrp="1"/>
          </p:cNvGraphicFramePr>
          <p:nvPr>
            <p:ph idx="1"/>
          </p:nvPr>
        </p:nvGraphicFramePr>
        <p:xfrm>
          <a:off x="808022" y="2427316"/>
          <a:ext cx="7462577" cy="3513514"/>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pic>
        <p:nvPicPr>
          <p:cNvPr id="2097171" name="Audio 3">
            <a:hlinkClick r:id="" action="ppaction://media"/>
          </p:cNvPr>
          <p:cNvPicPr>
            <a:picLocks noChangeAspect="1"/>
          </p:cNvPicPr>
          <p:nvPr>
            <a:audioFile r:link="rId6"/>
            <p:extLst>
              <p:ext uri="{DAA4B4D4-6D71-4841-9C94-3DE7FCFB9230}">
                <p14:media xmlns:p14="http://schemas.microsoft.com/office/powerpoint/2010/main" r:embed=""/>
              </p:ext>
            </p:extLst>
          </p:nvPr>
        </p:nvPicPr>
        <p:blipFill>
          <a:blip xmlns:r="http://schemas.openxmlformats.org/officeDocument/2006/relationships" r:embed="rId7"/>
          <a:stretch>
            <a:fillRect/>
          </a:stretch>
        </p:blipFill>
        <p:spPr>
          <a:xfrm>
            <a:off x="8440738" y="6154738"/>
            <a:ext cx="487362" cy="487362"/>
          </a:xfrm>
          <a:prstGeom prst="rect"/>
        </p:spPr>
      </p:pic>
    </p:spTree>
  </p:cSld>
  <p:clrMapOvr>
    <a:masterClrMapping/>
  </p:clrMapOvr>
  <p:transition spd="slow" advTm="39241"/>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7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63" name=""/>
        <p:cNvGrpSpPr/>
        <p:nvPr/>
      </p:nvGrpSpPr>
      <p:grpSpPr>
        <a:xfrm>
          <a:off x="0" y="0"/>
          <a:ext cx="0" cy="0"/>
          <a:chOff x="0" y="0"/>
          <a:chExt cx="0" cy="0"/>
        </a:xfrm>
      </p:grpSpPr>
      <p:sp>
        <p:nvSpPr>
          <p:cNvPr id="1048617" name="Título 1"/>
          <p:cNvSpPr>
            <a:spLocks noGrp="1"/>
          </p:cNvSpPr>
          <p:nvPr>
            <p:ph type="title"/>
          </p:nvPr>
        </p:nvSpPr>
        <p:spPr/>
        <p:txBody>
          <a:bodyPr/>
          <a:p>
            <a:r>
              <a:rPr dirty="0" lang="es-MX"/>
              <a:t>Tipos de Cáncer de la Cavidad Oral</a:t>
            </a:r>
            <a:endParaRPr dirty="0" lang="es-CL"/>
          </a:p>
        </p:txBody>
      </p:sp>
      <p:sp>
        <p:nvSpPr>
          <p:cNvPr id="1048618" name="Marcador de contenido 2"/>
          <p:cNvSpPr>
            <a:spLocks noGrp="1"/>
          </p:cNvSpPr>
          <p:nvPr>
            <p:ph idx="1"/>
          </p:nvPr>
        </p:nvSpPr>
        <p:spPr/>
        <p:txBody>
          <a:bodyPr>
            <a:noAutofit/>
          </a:bodyPr>
          <a:p>
            <a:r>
              <a:rPr b="1" dirty="0" sz="1600" lang="es-MX">
                <a:solidFill>
                  <a:srgbClr val="00B050"/>
                </a:solidFill>
              </a:rPr>
              <a:t>Carcinoma Oral de Células escamosas</a:t>
            </a:r>
          </a:p>
          <a:p>
            <a:endParaRPr dirty="0" sz="1600" lang="es-MX"/>
          </a:p>
          <a:p>
            <a:r>
              <a:rPr dirty="0" sz="1600" lang="es-MX"/>
              <a:t>Linfomas</a:t>
            </a:r>
          </a:p>
          <a:p>
            <a:endParaRPr dirty="0" sz="1600" lang="es-MX"/>
          </a:p>
          <a:p>
            <a:r>
              <a:rPr dirty="0" sz="1600" lang="es-MX"/>
              <a:t>Neoplasia de Glándulas salivales </a:t>
            </a:r>
          </a:p>
          <a:p>
            <a:endParaRPr dirty="0" sz="1600" lang="es-MX"/>
          </a:p>
          <a:p>
            <a:r>
              <a:rPr dirty="0" sz="1600" lang="es-MX"/>
              <a:t>Metástasis</a:t>
            </a:r>
          </a:p>
          <a:p>
            <a:endParaRPr dirty="0" sz="1600" lang="es-MX"/>
          </a:p>
          <a:p>
            <a:r>
              <a:rPr dirty="0" sz="1600" lang="es-MX"/>
              <a:t>Melanoma </a:t>
            </a:r>
            <a:endParaRPr dirty="0" sz="1600" lang="es-CL"/>
          </a:p>
        </p:txBody>
      </p:sp>
      <p:sp>
        <p:nvSpPr>
          <p:cNvPr id="1048619" name="Estrella: 5 puntas 3"/>
          <p:cNvSpPr/>
          <p:nvPr/>
        </p:nvSpPr>
        <p:spPr>
          <a:xfrm>
            <a:off x="4802819" y="2427316"/>
            <a:ext cx="390618" cy="440171"/>
          </a:xfrm>
          <a:prstGeom prst="star5"/>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s-CL"/>
          </a:p>
        </p:txBody>
      </p:sp>
      <p:pic>
        <p:nvPicPr>
          <p:cNvPr id="2097172" name="Audio 4">
            <a:hlinkClick r:id="" action="ppaction://media"/>
          </p:cNvPr>
          <p:cNvPicPr>
            <a:picLocks noChangeAspect="1"/>
          </p:cNvPicPr>
          <p:nvPr>
            <a:audioFile r:link="rId1"/>
            <p:extLst>
              <p:ext uri="{DAA4B4D4-6D71-4841-9C94-3DE7FCFB9230}">
                <p14:media xmlns:p14="http://schemas.microsoft.com/office/powerpoint/2010/main" r:embed=""/>
              </p:ext>
            </p:extLst>
          </p:nvPr>
        </p:nvPicPr>
        <p:blipFill>
          <a:blip xmlns:r="http://schemas.openxmlformats.org/officeDocument/2006/relationships" r:embed="rId2"/>
          <a:stretch>
            <a:fillRect/>
          </a:stretch>
        </p:blipFill>
        <p:spPr>
          <a:xfrm>
            <a:off x="8440738" y="6154738"/>
            <a:ext cx="487362" cy="487362"/>
          </a:xfrm>
          <a:prstGeom prst="rect"/>
        </p:spPr>
      </p:pic>
    </p:spTree>
    <p:custDataLst>
      <p:tags r:id="rId3"/>
    </p:custDataLst>
  </p:cSld>
  <p:clrMapOvr>
    <a:masterClrMapping/>
  </p:clrMapOvr>
  <p:transition spd="slow" advTm="76264"/>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72"/>
                                        </p:tgtEl>
                                      </p:cBhvr>
                                    </p:cmd>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1048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11">
                  <p:stCondLst>
                    <p:cond delay="indefinite"/>
                  </p:stCondLst>
                  <p:endCondLst>
                    <p:cond evt="onStopAudio" delay="0">
                      <p:tgtEl>
                        <p:sldTgt/>
                      </p:tgtEl>
                    </p:cond>
                  </p:endCondLst>
                </p:cTn>
                <p:tgtEl>
                  <p:spTgt spid="2097172"/>
                </p:tgtEl>
              </p:cMediaNode>
            </p:audio>
          </p:childTnLst>
        </p:cTn>
      </p:par>
    </p:tnLst>
    <p:bldLst>
      <p:bldP spid="10486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620" name="Título 1"/>
          <p:cNvSpPr>
            <a:spLocks noGrp="1"/>
          </p:cNvSpPr>
          <p:nvPr>
            <p:ph type="title"/>
          </p:nvPr>
        </p:nvSpPr>
        <p:spPr/>
        <p:txBody>
          <a:bodyPr/>
          <a:p>
            <a:r>
              <a:rPr dirty="0" lang="es-MX"/>
              <a:t>AJCC    UICC</a:t>
            </a:r>
            <a:endParaRPr dirty="0" lang="es-CL"/>
          </a:p>
        </p:txBody>
      </p:sp>
      <p:pic>
        <p:nvPicPr>
          <p:cNvPr id="2097173" name="Marcador de contenido 4"/>
          <p:cNvPicPr>
            <a:picLocks noChangeAspect="1" noGrp="1"/>
          </p:cNvPicPr>
          <p:nvPr>
            <p:ph idx="1"/>
          </p:nvPr>
        </p:nvPicPr>
        <p:blipFill rotWithShape="1">
          <a:blip xmlns:r="http://schemas.openxmlformats.org/officeDocument/2006/relationships" r:embed="rId1"/>
          <a:srcRect l="18965" t="49677" r="41093" b="32887"/>
          <a:stretch>
            <a:fillRect/>
          </a:stretch>
        </p:blipFill>
        <p:spPr>
          <a:xfrm>
            <a:off x="486597" y="2849733"/>
            <a:ext cx="8170805" cy="2006353"/>
          </a:xfrm>
        </p:spPr>
      </p:pic>
      <p:sp>
        <p:nvSpPr>
          <p:cNvPr id="1048621" name="CuadroTexto 6"/>
          <p:cNvSpPr txBox="1"/>
          <p:nvPr/>
        </p:nvSpPr>
        <p:spPr>
          <a:xfrm>
            <a:off x="1136342" y="5345227"/>
            <a:ext cx="6871315" cy="369332"/>
          </a:xfrm>
          <a:prstGeom prst="rect"/>
          <a:noFill/>
        </p:spPr>
        <p:txBody>
          <a:bodyPr wrap="square">
            <a:spAutoFit/>
          </a:bodyPr>
          <a:p>
            <a:r>
              <a:rPr dirty="0" lang="es-CL"/>
              <a:t>N Engl J Med 2020;382:60-72. DOI: 10.1056/NEJMra1715715</a:t>
            </a:r>
          </a:p>
        </p:txBody>
      </p:sp>
      <p:pic>
        <p:nvPicPr>
          <p:cNvPr id="2097174" name="Audio 3">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81471"/>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7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pic>
        <p:nvPicPr>
          <p:cNvPr id="2097175" name="Marcador de contenido 4"/>
          <p:cNvPicPr>
            <a:picLocks noChangeAspect="1" noGrp="1"/>
          </p:cNvPicPr>
          <p:nvPr>
            <p:ph idx="4294967295"/>
          </p:nvPr>
        </p:nvPicPr>
        <p:blipFill rotWithShape="1">
          <a:blip xmlns:r="http://schemas.openxmlformats.org/officeDocument/2006/relationships" r:embed="rId1"/>
          <a:srcRect l="29768" t="24153" r="34127" b="8628"/>
          <a:stretch>
            <a:fillRect/>
          </a:stretch>
        </p:blipFill>
        <p:spPr>
          <a:xfrm>
            <a:off x="2388263" y="675597"/>
            <a:ext cx="4678362" cy="4899025"/>
          </a:xfrm>
        </p:spPr>
      </p:pic>
      <p:sp>
        <p:nvSpPr>
          <p:cNvPr id="1048625" name="CuadroTexto 3"/>
          <p:cNvSpPr txBox="1"/>
          <p:nvPr/>
        </p:nvSpPr>
        <p:spPr>
          <a:xfrm>
            <a:off x="719091" y="5997737"/>
            <a:ext cx="8522563" cy="369332"/>
          </a:xfrm>
          <a:prstGeom prst="rect"/>
          <a:noFill/>
        </p:spPr>
        <p:txBody>
          <a:bodyPr wrap="square">
            <a:spAutoFit/>
          </a:bodyPr>
          <a:p>
            <a:r>
              <a:rPr dirty="0" lang="es-CL"/>
              <a:t>N Engl J Med 2020;382:60-72. DOI: 10.1056/NEJMra1715715</a:t>
            </a:r>
          </a:p>
        </p:txBody>
      </p:sp>
      <p:pic>
        <p:nvPicPr>
          <p:cNvPr id="2097176" name="Audio 1">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67214"/>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7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1048626" name="Título 1"/>
          <p:cNvSpPr>
            <a:spLocks noGrp="1"/>
          </p:cNvSpPr>
          <p:nvPr>
            <p:ph type="title"/>
          </p:nvPr>
        </p:nvSpPr>
        <p:spPr/>
        <p:txBody>
          <a:bodyPr/>
          <a:p>
            <a:r>
              <a:rPr dirty="0" lang="es-MX"/>
              <a:t>Aspectos  del pronóstico basados en las características histológicas del  tumor</a:t>
            </a:r>
            <a:endParaRPr dirty="0" lang="es-CL"/>
          </a:p>
        </p:txBody>
      </p:sp>
      <p:sp>
        <p:nvSpPr>
          <p:cNvPr id="1048627" name="Marcador de contenido 2"/>
          <p:cNvSpPr>
            <a:spLocks noGrp="1"/>
          </p:cNvSpPr>
          <p:nvPr>
            <p:ph idx="1"/>
          </p:nvPr>
        </p:nvSpPr>
        <p:spPr/>
        <p:txBody>
          <a:bodyPr/>
          <a:p>
            <a:r>
              <a:rPr dirty="0" lang="es-MX"/>
              <a:t>Tamaño Tumoral</a:t>
            </a:r>
          </a:p>
          <a:p>
            <a:r>
              <a:rPr dirty="0" lang="es-MX"/>
              <a:t>Profundidad de invasión ( Invasión peri neural, permeaciones vasculares y angioinvasión)</a:t>
            </a:r>
          </a:p>
          <a:p>
            <a:r>
              <a:rPr dirty="0" lang="es-MX"/>
              <a:t>Diferenciación  </a:t>
            </a:r>
          </a:p>
          <a:p>
            <a:r>
              <a:rPr dirty="0" lang="es-MX"/>
              <a:t>Score del frente de Invasión (FIT) </a:t>
            </a:r>
          </a:p>
          <a:p>
            <a:r>
              <a:rPr dirty="0" lang="es-MX"/>
              <a:t>Tasa de proliferación celular (Ki 67)</a:t>
            </a:r>
            <a:endParaRPr dirty="0" lang="es-CL"/>
          </a:p>
        </p:txBody>
      </p:sp>
      <p:pic>
        <p:nvPicPr>
          <p:cNvPr id="2097177" name="Audio 3">
            <a:hlinkClick r:id="" action="ppaction://media"/>
          </p:cNvPr>
          <p:cNvPicPr>
            <a:picLocks noChangeAspect="1"/>
          </p:cNvPicPr>
          <p:nvPr>
            <a:audioFile r:link="rId1"/>
            <p:extLst>
              <p:ext uri="{DAA4B4D4-6D71-4841-9C94-3DE7FCFB9230}">
                <p14:media xmlns:p14="http://schemas.microsoft.com/office/powerpoint/2010/main" r:embed=""/>
              </p:ext>
            </p:extLst>
          </p:nvPr>
        </p:nvPicPr>
        <p:blipFill>
          <a:blip xmlns:r="http://schemas.openxmlformats.org/officeDocument/2006/relationships" r:embed="rId2"/>
          <a:stretch>
            <a:fillRect/>
          </a:stretch>
        </p:blipFill>
        <p:spPr>
          <a:xfrm>
            <a:off x="8440738" y="6154738"/>
            <a:ext cx="487362" cy="487362"/>
          </a:xfrm>
          <a:prstGeom prst="rect"/>
        </p:spPr>
      </p:pic>
    </p:spTree>
  </p:cSld>
  <p:clrMapOvr>
    <a:masterClrMapping/>
  </p:clrMapOvr>
  <p:transition spd="slow" advTm="110317"/>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7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sp>
        <p:nvSpPr>
          <p:cNvPr id="1048628" name="Título 1"/>
          <p:cNvSpPr>
            <a:spLocks noGrp="1"/>
          </p:cNvSpPr>
          <p:nvPr>
            <p:ph type="title"/>
          </p:nvPr>
        </p:nvSpPr>
        <p:spPr/>
        <p:txBody>
          <a:bodyPr/>
          <a:p>
            <a:r>
              <a:rPr dirty="0" lang="es-MX"/>
              <a:t>Extensión tumoral , pero lo más relevante , profundidad de invasión .</a:t>
            </a:r>
            <a:endParaRPr dirty="0" lang="es-CL"/>
          </a:p>
        </p:txBody>
      </p:sp>
      <p:pic>
        <p:nvPicPr>
          <p:cNvPr id="2097178" name="Picture 5" descr="escolares2010 145"/>
          <p:cNvPicPr>
            <a:picLocks noChangeAspect="1" noGrp="1" noChangeArrowheads="1"/>
          </p:cNvPicPr>
          <p:nvPr>
            <p:ph idx="1"/>
          </p:nvPr>
        </p:nvPicPr>
        <p:blipFill>
          <a:blip xmlns:r="http://schemas.openxmlformats.org/officeDocument/2006/relationships" r:embed="rId1"/>
          <a:srcRect/>
          <a:stretch>
            <a:fillRect/>
          </a:stretch>
        </p:blipFill>
        <p:spPr bwMode="auto">
          <a:xfrm>
            <a:off x="2197963" y="2427288"/>
            <a:ext cx="4682986" cy="3513137"/>
          </a:xfrm>
          <a:prstGeom prst="roundRect">
            <a:avLst>
              <a:gd name="adj" fmla="val 8594"/>
            </a:avLst>
          </a:prstGeom>
          <a:solidFill>
            <a:srgbClr val="FFFFFF">
              <a:shade val="85000"/>
            </a:srgbClr>
          </a:solidFill>
          <a:ln>
            <a:noFill/>
          </a:ln>
          <a:effectLst>
            <a:reflection algn="bl" blurRad="12700" dir="5400000" dist="5000" endPos="28000" rotWithShape="0" stA="38000" sy="-100000"/>
          </a:effectLst>
        </p:spPr>
      </p:pic>
      <p:pic>
        <p:nvPicPr>
          <p:cNvPr id="2097179" name="Audio 2">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8440738" y="6154738"/>
            <a:ext cx="487362" cy="487362"/>
          </a:xfrm>
          <a:prstGeom prst="rect"/>
        </p:spPr>
      </p:pic>
    </p:spTree>
  </p:cSld>
  <p:clrMapOvr>
    <a:masterClrMapping/>
  </p:clrMapOvr>
  <p:transition spd="slow" advTm="137147"/>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79"/>
                </p:tgtEl>
              </p:cMediaNode>
            </p:audio>
          </p:childTnLst>
        </p:cTn>
      </p:par>
    </p:tnLst>
  </p:timing>
</p:sld>
</file>

<file path=ppt/tags/tag1.xml><?xml version="1.0" encoding="utf-8"?>
<p:tagLst xmlns:p="http://schemas.openxmlformats.org/presentationml/2006/main">
  <p:tag name="TIMING" val="|69"/>
</p:tagLst>
</file>

<file path=ppt/theme/theme1.xml><?xml version="1.0" encoding="utf-8"?>
<a:theme xmlns:a="http://schemas.openxmlformats.org/drawingml/2006/main" name="BlocksVTI">
  <a:themeElements>
    <a:clrScheme name="AnalogousFromLightSeedLeftStep">
      <a:dk1>
        <a:srgbClr val="000000"/>
      </a:dk1>
      <a:lt1>
        <a:srgbClr val="FFFFFF"/>
      </a:lt1>
      <a:dk2>
        <a:srgbClr val="223C2C"/>
      </a:dk2>
      <a:lt2>
        <a:srgbClr val="E8E3E2"/>
      </a:lt2>
      <a:accent1>
        <a:srgbClr val="5BADC5"/>
      </a:accent1>
      <a:accent2>
        <a:srgbClr val="5DB1A1"/>
      </a:accent2>
      <a:accent3>
        <a:srgbClr val="69B085"/>
      </a:accent3>
      <a:accent4>
        <a:srgbClr val="60B35E"/>
      </a:accent4>
      <a:accent5>
        <a:srgbClr val="89AC6C"/>
      </a:accent5>
      <a:accent6>
        <a:srgbClr val="9DA859"/>
      </a:accent6>
      <a:hlink>
        <a:srgbClr val="AC7464"/>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Pronóstico del Carcinoma oral de células escamosas</dc:title>
  <dc:creator>Veronica Eugenia Palacios Inostroza</dc:creator>
  <cp:lastModifiedBy>Veronica Eugenia Palacios Inostroza</cp:lastModifiedBy>
  <dcterms:created xsi:type="dcterms:W3CDTF">2021-09-19T20:00:18Z</dcterms:created>
  <dcterms:modified xsi:type="dcterms:W3CDTF">2021-09-29T00:48:26Z</dcterms:modified>
</cp:coreProperties>
</file>