
<file path=[Content_Types].xml><?xml version="1.0" encoding="utf-8"?>
<Types xmlns="http://schemas.openxmlformats.org/package/2006/content-types">
  <Default Extension="rels" ContentType="application/vnd.openxmlformats-package.relationships+xml"/>
  <Default Extension="xml" ContentType="application/xml"/>
  <Default Extension="xlsx" ContentType="application/kset"/>
  <Default Extension="emf" ContentType="image/x-emf"/>
  <Default Extension="png" ContentType="image/png"/>
  <Default Extension="fntdata" ContentType="application/x-fontdata"/>
  <Default Extension="m4a" ContentType="audio/mp4"/>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1.xml" ContentType="application/vnd.openxmlformats-officedocument.theme+xml"/>
  <Override PartName="/ppt/slideMasters/slideMaster2.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Masters/slideMaster3.xml" ContentType="application/vnd.openxmlformats-officedocument.presentationml.slideMaster+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notesMasters/notesMaster1.xml" ContentType="application/vnd.openxmlformats-officedocument.presentationml.notesMaster+xml"/>
  <Override PartName="/ppt/theme/theme4.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Slides/notesSlide3.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Slides/notesSlide4.xml" ContentType="application/vnd.openxmlformats-officedocument.presentationml.notes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diagrams/layout1.xml" ContentType="application/vnd.openxmlformats-officedocument.drawingml.diagramLayout+xml"/>
  <Override PartName="/ppt/diagrams/data1.xml" ContentType="application/vnd.openxmlformats-officedocument.drawingml.diagramData+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slides/slide23.xml" ContentType="application/vnd.openxmlformats-officedocument.presentationml.slide+xml"/>
  <Override PartName="/ppt/slides/slide24.xml" ContentType="application/vnd.openxmlformats-officedocument.presentationml.slide+xml"/>
  <Override PartName="/ppt/charts/chart1.xml" ContentType="application/vnd.openxmlformats-officedocument.drawingml.chart+xml"/>
  <Override PartName="/ppt/theme/themeOverride1.xml" ContentType="application/vnd.openxmlformats-officedocument.themeOverr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s>
</file>

<file path=ppt/presentation.xml><?xml version="1.0" encoding="utf-8"?>
<p:presentation xmlns:p="http://schemas.openxmlformats.org/presentationml/2006/main" xmlns:r="http://schemas.openxmlformats.org/officeDocument/2006/relationships" xmlns:a="http://schemas.openxmlformats.org/drawingml/2006/main" autoCompressPictures="0" embedTrueTypeFonts="1" saveSubsetFonts="1" strictFirstAndLastChars="0">
  <p:sldMasterIdLst>
    <p:sldMasterId id="2147483648" r:id="rId1"/>
    <p:sldMasterId id="2147483649" r:id="rId2"/>
    <p:sldMasterId id="2147483650" r:id="rId3"/>
  </p:sldMasterIdLst>
  <p:notesMasterIdLst>
    <p:notesMasterId r:id="rId4"/>
  </p:notesMasterIdLst>
  <p:sldIdLst>
    <p:sldId id="257" r:id="rId5"/>
    <p:sldId id="258" r:id="rId6"/>
    <p:sldId id="259" r:id="rId7"/>
    <p:sldId id="260" r:id="rId8"/>
    <p:sldId id="261" r:id="rId9"/>
    <p:sldId id="262" r:id="rId10"/>
    <p:sldId id="263" r:id="rId11"/>
    <p:sldId id="264" r:id="rId12"/>
    <p:sldId id="265" r:id="rId13"/>
    <p:sldId id="266"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type="screen16x9" cy="5143500" cx="9144000"/>
  <p:notesSz cx="6858000" cy="9144000"/>
  <p:embeddedFontLst>
    <p:embeddedFont>
      <p:font typeface="Bahnschrift" panose="020B0502040204020203" pitchFamily="34" charset="0"/>
      <p:regular r:id="rId32"/>
      <p:bold r:id="rId33"/>
    </p:embeddedFont>
    <p:embeddedFont>
      <p:font typeface="Bahnschrift SemiBold" panose="020B0502040204020203" pitchFamily="34" charset="0"/>
      <p:bold r:id="rId34"/>
    </p:embeddedFont>
    <p:embeddedFont>
      <p:font typeface="Barlow" panose="020B0604020202020204" charset="0"/>
      <p:regular r:id="rId35"/>
      <p:bold r:id="rId36"/>
      <p:italic r:id="rId37"/>
      <p:boldItalic r:id="rId38"/>
    </p:embeddedFont>
    <p:embeddedFont>
      <p:font typeface="Barlow Light" panose="020B0604020202020204" charset="0"/>
      <p:regular r:id="rId39"/>
      <p:bold r:id="rId40"/>
      <p:italic r:id="rId41"/>
      <p:boldItalic r:id="rId42"/>
    </p:embeddedFont>
    <p:embeddedFont>
      <p:font typeface="Bellota Text" panose="020B0604020202020204" charset="0"/>
      <p:regular r:id="rId43"/>
      <p:bold r:id="rId44"/>
      <p:italic r:id="rId45"/>
      <p:boldItalic r:id="rId46"/>
    </p:embeddedFont>
    <p:embeddedFont>
      <p:font typeface="Century" panose="02040604050505020304" pitchFamily="18" charset="0"/>
      <p:regular r:id="rId47"/>
    </p:embeddedFont>
    <p:embeddedFont>
      <p:font typeface="Century Gothic" panose="020B0502020202020204" pitchFamily="34" charset="0"/>
      <p:regular r:id="rId48"/>
      <p:bold r:id="rId49"/>
      <p:italic r:id="rId50"/>
      <p:boldItalic r:id="rId51"/>
    </p:embeddedFont>
    <p:embeddedFont>
      <p:font typeface="Josefin Sans Thin" panose="020B0604020202020204" charset="0"/>
      <p:regular r:id="rId52"/>
      <p:bold r:id="rId53"/>
      <p:italic r:id="rId54"/>
      <p:boldItalic r:id="rId55"/>
    </p:embeddedFont>
    <p:embeddedFont>
      <p:font typeface="Montserrat" panose="020B0604020202020204" charset="0"/>
      <p:regular r:id="rId56"/>
      <p:bold r:id="rId57"/>
      <p:italic r:id="rId58"/>
      <p:boldItalic r:id="rId59"/>
    </p:embeddedFont>
    <p:embeddedFont>
      <p:font typeface="Questrial" panose="020B0604020202020204" charset="0"/>
      <p:regular r:id="rId60"/>
    </p:embeddedFont>
    <p:embeddedFont>
      <p:font typeface="Reem Kufi" panose="020B0604020202020204" charset="0"/>
      <p:regular r:id="rId61"/>
    </p:embeddedFont>
    <p:embeddedFont>
      <p:font typeface="Ubuntu" panose="020B0604020202020204" charset="0"/>
      <p:regular r:id="rId62"/>
      <p:bold r:id="rId63"/>
      <p:italic r:id="rId64"/>
      <p:boldItalic r:id="rId65"/>
    </p:embeddedFont>
    <p:embeddedFont>
      <p:font typeface="Wingdings 3" panose="05040102010807070707" pitchFamily="18" charset="2"/>
      <p:regular r:id="rId66"/>
    </p:embeddedFont>
  </p:embeddedFontLst>
  <p:defaultText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a:tblStyle styleId="{0E258439-9C5F-4760-9E87-0EEDB68D7D8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p="http://schemas.openxmlformats.org/presentationml/2006/main" xmlns:r="http://schemas.openxmlformats.org/officeDocument/2006/relationships" xmlns:a="http://schemas.openxmlformats.org/drawingml/2006/main">
  <p:normalViewPr>
    <p:restoredLeft sz="15620"/>
    <p:restoredTop sz="94660"/>
  </p:normalViewPr>
  <p:slideViewPr>
    <p:cSldViewPr snapToGrid="0">
      <p:cViewPr varScale="1">
        <p:scale>
          <a:sx n="84" d="100"/>
          <a:sy n="84" d="100"/>
        </p:scale>
        <p:origin x="438" y="60"/>
      </p:cViewPr>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font" Target="fonts/font1.fntdata"/><Relationship Id="rId33" Type="http://schemas.openxmlformats.org/officeDocument/2006/relationships/font" Target="fonts/font2.fntdata"/><Relationship Id="rId34" Type="http://schemas.openxmlformats.org/officeDocument/2006/relationships/font" Target="fonts/font3.fntdata"/><Relationship Id="rId35" Type="http://schemas.openxmlformats.org/officeDocument/2006/relationships/font" Target="fonts/font4.fntdata"/><Relationship Id="rId36" Type="http://schemas.openxmlformats.org/officeDocument/2006/relationships/font" Target="fonts/font5.fntdata"/><Relationship Id="rId37" Type="http://schemas.openxmlformats.org/officeDocument/2006/relationships/font" Target="fonts/font6.fntdata"/><Relationship Id="rId38" Type="http://schemas.openxmlformats.org/officeDocument/2006/relationships/font" Target="fonts/font7.fntdata"/><Relationship Id="rId39" Type="http://schemas.openxmlformats.org/officeDocument/2006/relationships/font" Target="fonts/font8.fntdata"/><Relationship Id="rId40" Type="http://schemas.openxmlformats.org/officeDocument/2006/relationships/font" Target="fonts/font9.fntdata"/><Relationship Id="rId41" Type="http://schemas.openxmlformats.org/officeDocument/2006/relationships/font" Target="fonts/font10.fntdata"/><Relationship Id="rId42" Type="http://schemas.openxmlformats.org/officeDocument/2006/relationships/font" Target="fonts/font11.fntdata"/><Relationship Id="rId43" Type="http://schemas.openxmlformats.org/officeDocument/2006/relationships/font" Target="fonts/font12.fntdata"/><Relationship Id="rId44" Type="http://schemas.openxmlformats.org/officeDocument/2006/relationships/font" Target="fonts/font13.fntdata"/><Relationship Id="rId45" Type="http://schemas.openxmlformats.org/officeDocument/2006/relationships/font" Target="fonts/font14.fntdata"/><Relationship Id="rId46" Type="http://schemas.openxmlformats.org/officeDocument/2006/relationships/font" Target="fonts/font15.fntdata"/><Relationship Id="rId47" Type="http://schemas.openxmlformats.org/officeDocument/2006/relationships/font" Target="fonts/font16.fntdata"/><Relationship Id="rId48" Type="http://schemas.openxmlformats.org/officeDocument/2006/relationships/font" Target="fonts/font17.fntdata"/><Relationship Id="rId49" Type="http://schemas.openxmlformats.org/officeDocument/2006/relationships/font" Target="fonts/font18.fntdata"/><Relationship Id="rId50" Type="http://schemas.openxmlformats.org/officeDocument/2006/relationships/font" Target="fonts/font19.fntdata"/><Relationship Id="rId51" Type="http://schemas.openxmlformats.org/officeDocument/2006/relationships/font" Target="fonts/font20.fntdata"/><Relationship Id="rId52" Type="http://schemas.openxmlformats.org/officeDocument/2006/relationships/font" Target="fonts/font21.fntdata"/><Relationship Id="rId53" Type="http://schemas.openxmlformats.org/officeDocument/2006/relationships/font" Target="fonts/font22.fntdata"/><Relationship Id="rId54" Type="http://schemas.openxmlformats.org/officeDocument/2006/relationships/font" Target="fonts/font23.fntdata"/><Relationship Id="rId55" Type="http://schemas.openxmlformats.org/officeDocument/2006/relationships/font" Target="fonts/font24.fntdata"/><Relationship Id="rId56" Type="http://schemas.openxmlformats.org/officeDocument/2006/relationships/font" Target="fonts/font25.fntdata"/><Relationship Id="rId57" Type="http://schemas.openxmlformats.org/officeDocument/2006/relationships/font" Target="fonts/font26.fntdata"/><Relationship Id="rId58" Type="http://schemas.openxmlformats.org/officeDocument/2006/relationships/font" Target="fonts/font27.fntdata"/><Relationship Id="rId59" Type="http://schemas.openxmlformats.org/officeDocument/2006/relationships/font" Target="fonts/font28.fntdata"/><Relationship Id="rId60" Type="http://schemas.openxmlformats.org/officeDocument/2006/relationships/font" Target="fonts/font29.fntdata"/><Relationship Id="rId61" Type="http://schemas.openxmlformats.org/officeDocument/2006/relationships/font" Target="fonts/font30.fntdata"/><Relationship Id="rId62" Type="http://schemas.openxmlformats.org/officeDocument/2006/relationships/font" Target="fonts/font31.fntdata"/><Relationship Id="rId63" Type="http://schemas.openxmlformats.org/officeDocument/2006/relationships/font" Target="fonts/font32.fntdata"/><Relationship Id="rId64" Type="http://schemas.openxmlformats.org/officeDocument/2006/relationships/font" Target="fonts/font33.fntdata"/><Relationship Id="rId65" Type="http://schemas.openxmlformats.org/officeDocument/2006/relationships/font" Target="fonts/font34.fntdata"/><Relationship Id="rId66" Type="http://schemas.openxmlformats.org/officeDocument/2006/relationships/font" Target="fonts/font35.fntdata"/><Relationship Id="rId67" Type="http://schemas.openxmlformats.org/officeDocument/2006/relationships/tableStyles" Target="tableStyles.xml"/><Relationship Id="rId68" Type="http://schemas.openxmlformats.org/officeDocument/2006/relationships/presProps" Target="presProps.xml"/><Relationship Id="rId69" Type="http://schemas.openxmlformats.org/officeDocument/2006/relationships/viewProps" Target="viewProps.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2007_Workbook1.xlsx"/><Relationship Id="rId2"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641201988814083"/>
          <c:y val="0.07131680887155986"/>
          <c:w val="0.8442076351033044"/>
          <c:h val="0.6361696371997769"/>
        </c:manualLayout>
      </c:layout>
      <c:barChart>
        <c:barDir val="col"/>
        <c:grouping val="percentStacked"/>
        <c:varyColors val="0"/>
        <c:ser>
          <c:idx val="0"/>
          <c:order val="0"/>
          <c:tx>
            <c:strRef>
              <c:f>Hoja1!$B$1</c:f>
              <c:strCache>
                <c:ptCount val="1"/>
                <c:pt idx="0">
                  <c:v>PCR +</c:v>
                </c:pt>
              </c:strCache>
            </c:strRef>
          </c:tx>
          <c:spPr>
            <a:solidFill>
              <a:srgbClr val="A90707"/>
            </a:solidFill>
            <a:ln>
              <a:noFill/>
            </a:ln>
            <a:effectLst/>
          </c:spPr>
          <c:invertIfNegative val="0"/>
          <c:cat>
            <c:strRef>
              <c:f>Hoja1!$A$2:$A$7</c:f>
              <c:strCache>
                <c:ptCount val="6"/>
                <c:pt idx="0">
                  <c:v>Carcinoma de Células Escamosas</c:v>
                </c:pt>
                <c:pt idx="1">
                  <c:v>Carcinoma Verrugoso</c:v>
                </c:pt>
                <c:pt idx="2">
                  <c:v>Leucoplasia</c:v>
                </c:pt>
                <c:pt idx="3">
                  <c:v>LVP</c:v>
                </c:pt>
                <c:pt idx="4">
                  <c:v>Eritroleucoplasia</c:v>
                </c:pt>
                <c:pt idx="5">
                  <c:v>TOTAL</c:v>
                </c:pt>
              </c:strCache>
            </c:strRef>
          </c:cat>
          <c:val>
            <c:numRef>
              <c:f>Hoja1!$B$2:$B$7</c:f>
              <c:numCache>
                <c:formatCode>General</c:formatCode>
                <c:ptCount val="6"/>
                <c:pt idx="0">
                  <c:v>5.0</c:v>
                </c:pt>
                <c:pt idx="1">
                  <c:v>2.0</c:v>
                </c:pt>
                <c:pt idx="2">
                  <c:v>10.0</c:v>
                </c:pt>
                <c:pt idx="3">
                  <c:v>5.0</c:v>
                </c:pt>
                <c:pt idx="4">
                  <c:v>1.0</c:v>
                </c:pt>
                <c:pt idx="5">
                  <c:v>23.0</c:v>
                </c:pt>
              </c:numCache>
            </c:numRef>
          </c:val>
        </c:ser>
        <c:ser>
          <c:idx val="1"/>
          <c:order val="1"/>
          <c:tx>
            <c:strRef>
              <c:f>Hoja1!$C$1</c:f>
              <c:strCache>
                <c:ptCount val="1"/>
                <c:pt idx="0">
                  <c:v>PCR -</c:v>
                </c:pt>
              </c:strCache>
            </c:strRef>
          </c:tx>
          <c:spPr>
            <a:solidFill>
              <a:schemeClr val="accent6">
                <a:lumMod val="60000"/>
                <a:lumOff val="40000"/>
              </a:schemeClr>
            </a:solidFill>
            <a:ln>
              <a:noFill/>
            </a:ln>
            <a:effectLst/>
          </c:spPr>
          <c:invertIfNegative val="0"/>
          <c:cat>
            <c:strRef>
              <c:f>Hoja1!$A$2:$A$7</c:f>
              <c:strCache>
                <c:ptCount val="6"/>
                <c:pt idx="0">
                  <c:v>Carcinoma de Células Escamosas</c:v>
                </c:pt>
                <c:pt idx="1">
                  <c:v>Carcinoma Verrugoso</c:v>
                </c:pt>
                <c:pt idx="2">
                  <c:v>Leucoplasia</c:v>
                </c:pt>
                <c:pt idx="3">
                  <c:v>LVP</c:v>
                </c:pt>
                <c:pt idx="4">
                  <c:v>Eritroleucoplasia</c:v>
                </c:pt>
                <c:pt idx="5">
                  <c:v>TOTAL</c:v>
                </c:pt>
              </c:strCache>
            </c:strRef>
          </c:cat>
          <c:val>
            <c:numRef>
              <c:f>Hoja1!$C$2:$C$7</c:f>
              <c:numCache>
                <c:formatCode>General</c:formatCode>
                <c:ptCount val="6"/>
                <c:pt idx="0">
                  <c:v>28.0</c:v>
                </c:pt>
                <c:pt idx="1">
                  <c:v>3.0</c:v>
                </c:pt>
                <c:pt idx="2">
                  <c:v>12.0</c:v>
                </c:pt>
                <c:pt idx="3">
                  <c:v>7.0</c:v>
                </c:pt>
                <c:pt idx="4">
                  <c:v>0.0</c:v>
                </c:pt>
                <c:pt idx="5">
                  <c:v>50.0</c:v>
                </c:pt>
              </c:numCache>
            </c:numRef>
          </c:val>
        </c:ser>
        <c:dLbls>
          <c:showLegendKey val="0"/>
          <c:showVal val="0"/>
          <c:showCatName val="0"/>
          <c:showSerName val="0"/>
          <c:showPercent val="0"/>
          <c:showBubbleSize val="0"/>
        </c:dLbls>
        <c:gapWidth val="95"/>
        <c:overlap val="100"/>
        <c:axId val="291372032"/>
        <c:axId val="298855232"/>
      </c:barChart>
      <c:catAx>
        <c:axId val="291372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s-AR"/>
          </a:p>
        </c:txPr>
        <c:crossAx val="298855232"/>
        <c:crosses val="autoZero"/>
        <c:auto val="1"/>
        <c:lblAlgn val="ctr"/>
        <c:lblOffset val="100"/>
        <c:noMultiLvlLbl val="0"/>
      </c:catAx>
      <c:valAx>
        <c:axId val="298855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es-AR"/>
          </a:p>
        </c:txPr>
        <c:crossAx val="29137203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sz="1000"/>
      </a:pPr>
      <a:endParaRPr lang="es-A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CBE216-F058-40C0-9838-04E19AFF3630}" type="doc">
      <dgm:prSet loTypeId="urn:microsoft.com/office/officeart/2005/8/layout/hList6" loCatId="list" qsTypeId="urn:microsoft.com/office/officeart/2005/8/quickstyle/3d1" qsCatId="3D" csTypeId="urn:microsoft.com/office/officeart/2005/8/colors/colorful1" csCatId="colorful" phldr="1"/>
      <dgm:spPr/>
      <dgm:t>
        <a:bodyPr/>
        <a:lstStyle/>
        <a:p>
          <a:endParaRPr lang="es-AR"/>
        </a:p>
      </dgm:t>
    </dgm:pt>
    <dgm:pt modelId="{C83D07E4-B759-4F6C-B5EC-0A1F401254E0}">
      <dgm:prSet phldrT="[Texto]"/>
      <dgm:spPr/>
      <dgm:t>
        <a:bodyPr/>
        <a:lstStyle/>
        <a:p>
          <a:r>
            <a:rPr lang="es-AR" b="1" i="1" dirty="0">
              <a:solidFill>
                <a:schemeClr val="bg2">
                  <a:lumMod val="10000"/>
                </a:schemeClr>
              </a:solidFill>
              <a:effectLst>
                <a:outerShdw blurRad="38100" dist="38100" dir="2700000" algn="tl">
                  <a:srgbClr val="000000">
                    <a:alpha val="43137"/>
                  </a:srgbClr>
                </a:outerShdw>
              </a:effectLst>
            </a:rPr>
            <a:t>Clínico</a:t>
          </a:r>
        </a:p>
      </dgm:t>
    </dgm:pt>
    <dgm:pt modelId="{ED001CBE-DC6D-428A-8214-50464AD085C7}" type="parTrans" cxnId="{5E15D2F7-7DA7-4259-B96D-9F17199DC603}">
      <dgm:prSet/>
      <dgm:spPr/>
      <dgm:t>
        <a:bodyPr/>
        <a:lstStyle/>
        <a:p>
          <a:endParaRPr lang="es-AR">
            <a:solidFill>
              <a:schemeClr val="bg2">
                <a:lumMod val="10000"/>
              </a:schemeClr>
            </a:solidFill>
          </a:endParaRPr>
        </a:p>
      </dgm:t>
    </dgm:pt>
    <dgm:pt modelId="{01647E2A-AF86-464C-BE25-954918485D2D}" type="sibTrans" cxnId="{5E15D2F7-7DA7-4259-B96D-9F17199DC603}">
      <dgm:prSet/>
      <dgm:spPr/>
      <dgm:t>
        <a:bodyPr/>
        <a:lstStyle/>
        <a:p>
          <a:endParaRPr lang="es-AR">
            <a:solidFill>
              <a:schemeClr val="bg2">
                <a:lumMod val="10000"/>
              </a:schemeClr>
            </a:solidFill>
          </a:endParaRPr>
        </a:p>
      </dgm:t>
    </dgm:pt>
    <dgm:pt modelId="{3488D605-4013-4564-AE76-AAED0920DC19}">
      <dgm:prSet phldrT="[Texto]"/>
      <dgm:spPr/>
      <dgm:t>
        <a:bodyPr/>
        <a:lstStyle/>
        <a:p>
          <a:r>
            <a:rPr lang="es-AR" b="1" dirty="0">
              <a:solidFill>
                <a:schemeClr val="bg2">
                  <a:lumMod val="10000"/>
                </a:schemeClr>
              </a:solidFill>
              <a:effectLst>
                <a:outerShdw blurRad="38100" dist="38100" dir="2700000" algn="tl">
                  <a:srgbClr val="000000">
                    <a:alpha val="43137"/>
                  </a:srgbClr>
                </a:outerShdw>
              </a:effectLst>
            </a:rPr>
            <a:t>Lesiones blancas</a:t>
          </a:r>
        </a:p>
      </dgm:t>
    </dgm:pt>
    <dgm:pt modelId="{44E103F4-D59A-41AA-91A7-96BE60D1732D}" type="parTrans" cxnId="{139728D2-D812-4134-9EC7-280B0A4B5DEE}">
      <dgm:prSet/>
      <dgm:spPr/>
      <dgm:t>
        <a:bodyPr/>
        <a:lstStyle/>
        <a:p>
          <a:endParaRPr lang="es-AR">
            <a:solidFill>
              <a:schemeClr val="bg2">
                <a:lumMod val="10000"/>
              </a:schemeClr>
            </a:solidFill>
          </a:endParaRPr>
        </a:p>
      </dgm:t>
    </dgm:pt>
    <dgm:pt modelId="{B13EABB9-F5DA-44F4-9A10-7560013B72EC}" type="sibTrans" cxnId="{139728D2-D812-4134-9EC7-280B0A4B5DEE}">
      <dgm:prSet/>
      <dgm:spPr/>
      <dgm:t>
        <a:bodyPr/>
        <a:lstStyle/>
        <a:p>
          <a:endParaRPr lang="es-AR">
            <a:solidFill>
              <a:schemeClr val="bg2">
                <a:lumMod val="10000"/>
              </a:schemeClr>
            </a:solidFill>
          </a:endParaRPr>
        </a:p>
      </dgm:t>
    </dgm:pt>
    <dgm:pt modelId="{A93B1B33-8F9A-4AEB-8C1D-28F1D183385F}">
      <dgm:prSet phldrT="[Texto]"/>
      <dgm:spPr/>
      <dgm:t>
        <a:bodyPr/>
        <a:lstStyle/>
        <a:p>
          <a:r>
            <a:rPr lang="es-AR" b="1" i="1" dirty="0">
              <a:solidFill>
                <a:schemeClr val="bg2">
                  <a:lumMod val="10000"/>
                </a:schemeClr>
              </a:solidFill>
              <a:effectLst>
                <a:outerShdw blurRad="38100" dist="38100" dir="2700000" algn="tl">
                  <a:srgbClr val="000000">
                    <a:alpha val="43137"/>
                  </a:srgbClr>
                </a:outerShdw>
              </a:effectLst>
            </a:rPr>
            <a:t>Hibridación In situ</a:t>
          </a:r>
        </a:p>
      </dgm:t>
    </dgm:pt>
    <dgm:pt modelId="{557738D5-E3FE-48E1-818A-AAD2B5C8B80F}" type="parTrans" cxnId="{89FC125D-11DE-4023-B46F-726766CAFF5F}">
      <dgm:prSet/>
      <dgm:spPr/>
      <dgm:t>
        <a:bodyPr/>
        <a:lstStyle/>
        <a:p>
          <a:endParaRPr lang="es-AR">
            <a:solidFill>
              <a:schemeClr val="bg2">
                <a:lumMod val="10000"/>
              </a:schemeClr>
            </a:solidFill>
          </a:endParaRPr>
        </a:p>
      </dgm:t>
    </dgm:pt>
    <dgm:pt modelId="{12091888-D338-4D4C-81A7-6D29DAA60C36}" type="sibTrans" cxnId="{89FC125D-11DE-4023-B46F-726766CAFF5F}">
      <dgm:prSet/>
      <dgm:spPr/>
      <dgm:t>
        <a:bodyPr/>
        <a:lstStyle/>
        <a:p>
          <a:endParaRPr lang="es-AR">
            <a:solidFill>
              <a:schemeClr val="bg2">
                <a:lumMod val="10000"/>
              </a:schemeClr>
            </a:solidFill>
          </a:endParaRPr>
        </a:p>
      </dgm:t>
    </dgm:pt>
    <dgm:pt modelId="{CD664422-2E7D-4BFD-8F5D-92BE05EA7472}">
      <dgm:prSet phldrT="[Texto]"/>
      <dgm:spPr/>
      <dgm:t>
        <a:bodyPr/>
        <a:lstStyle/>
        <a:p>
          <a:r>
            <a:rPr lang="es-AR" b="1" dirty="0">
              <a:solidFill>
                <a:schemeClr val="bg2">
                  <a:lumMod val="10000"/>
                </a:schemeClr>
              </a:solidFill>
              <a:effectLst>
                <a:outerShdw blurRad="38100" dist="38100" dir="2700000" algn="tl">
                  <a:srgbClr val="000000">
                    <a:alpha val="43137"/>
                  </a:srgbClr>
                </a:outerShdw>
              </a:effectLst>
            </a:rPr>
            <a:t>De aspecto papilar o en embaldosado “</a:t>
          </a:r>
          <a:r>
            <a:rPr lang="es-AR" b="1" dirty="0" err="1">
              <a:solidFill>
                <a:schemeClr val="bg2">
                  <a:lumMod val="10000"/>
                </a:schemeClr>
              </a:solidFill>
              <a:effectLst>
                <a:outerShdw blurRad="38100" dist="38100" dir="2700000" algn="tl">
                  <a:srgbClr val="000000">
                    <a:alpha val="43137"/>
                  </a:srgbClr>
                </a:outerShdw>
              </a:effectLst>
            </a:rPr>
            <a:t>cobblestone</a:t>
          </a:r>
          <a:r>
            <a:rPr lang="es-AR" b="1" dirty="0">
              <a:solidFill>
                <a:schemeClr val="bg2">
                  <a:lumMod val="10000"/>
                </a:schemeClr>
              </a:solidFill>
              <a:effectLst>
                <a:outerShdw blurRad="38100" dist="38100" dir="2700000" algn="tl">
                  <a:srgbClr val="000000">
                    <a:alpha val="43137"/>
                  </a:srgbClr>
                </a:outerShdw>
              </a:effectLst>
            </a:rPr>
            <a:t>”</a:t>
          </a:r>
        </a:p>
      </dgm:t>
    </dgm:pt>
    <dgm:pt modelId="{65FA6220-75CF-4192-8D1D-E63C213C5639}" type="parTrans" cxnId="{E926FE6A-F257-498D-AC1E-FF863F26C224}">
      <dgm:prSet/>
      <dgm:spPr/>
      <dgm:t>
        <a:bodyPr/>
        <a:lstStyle/>
        <a:p>
          <a:endParaRPr lang="es-AR">
            <a:solidFill>
              <a:schemeClr val="bg2">
                <a:lumMod val="10000"/>
              </a:schemeClr>
            </a:solidFill>
          </a:endParaRPr>
        </a:p>
      </dgm:t>
    </dgm:pt>
    <dgm:pt modelId="{047E6FA4-1DF2-4FBE-8CD6-14C2DD485D00}" type="sibTrans" cxnId="{E926FE6A-F257-498D-AC1E-FF863F26C224}">
      <dgm:prSet/>
      <dgm:spPr/>
      <dgm:t>
        <a:bodyPr/>
        <a:lstStyle/>
        <a:p>
          <a:endParaRPr lang="es-AR">
            <a:solidFill>
              <a:schemeClr val="bg2">
                <a:lumMod val="10000"/>
              </a:schemeClr>
            </a:solidFill>
          </a:endParaRPr>
        </a:p>
      </dgm:t>
    </dgm:pt>
    <dgm:pt modelId="{670C76E3-EB53-4709-A978-C9BF8917917D}">
      <dgm:prSet phldrT="[Texto]"/>
      <dgm:spPr/>
      <dgm:t>
        <a:bodyPr/>
        <a:lstStyle/>
        <a:p>
          <a:r>
            <a:rPr lang="es-AR" b="1" dirty="0">
              <a:solidFill>
                <a:schemeClr val="bg2">
                  <a:lumMod val="10000"/>
                </a:schemeClr>
              </a:solidFill>
              <a:effectLst>
                <a:outerShdw blurRad="38100" dist="38100" dir="2700000" algn="tl">
                  <a:srgbClr val="000000">
                    <a:alpha val="43137"/>
                  </a:srgbClr>
                </a:outerShdw>
              </a:effectLst>
            </a:rPr>
            <a:t>Planas o ligeramente elevadas</a:t>
          </a:r>
        </a:p>
      </dgm:t>
    </dgm:pt>
    <dgm:pt modelId="{0F667608-5C48-4149-BA7A-066ADF497BC1}" type="parTrans" cxnId="{5E5AF489-9EEB-45BA-AA2A-80AB832D4F21}">
      <dgm:prSet/>
      <dgm:spPr/>
      <dgm:t>
        <a:bodyPr/>
        <a:lstStyle/>
        <a:p>
          <a:endParaRPr lang="es-AR">
            <a:solidFill>
              <a:schemeClr val="bg2">
                <a:lumMod val="10000"/>
              </a:schemeClr>
            </a:solidFill>
          </a:endParaRPr>
        </a:p>
      </dgm:t>
    </dgm:pt>
    <dgm:pt modelId="{A0BC519C-0FA0-4E57-8290-B1D2ECE21170}" type="sibTrans" cxnId="{5E5AF489-9EEB-45BA-AA2A-80AB832D4F21}">
      <dgm:prSet/>
      <dgm:spPr/>
      <dgm:t>
        <a:bodyPr/>
        <a:lstStyle/>
        <a:p>
          <a:endParaRPr lang="es-AR">
            <a:solidFill>
              <a:schemeClr val="bg2">
                <a:lumMod val="10000"/>
              </a:schemeClr>
            </a:solidFill>
          </a:endParaRPr>
        </a:p>
      </dgm:t>
    </dgm:pt>
    <dgm:pt modelId="{58A8B171-7C51-49F9-A13B-116E02796905}">
      <dgm:prSet phldrT="[Texto]"/>
      <dgm:spPr/>
      <dgm:t>
        <a:bodyPr/>
        <a:lstStyle/>
        <a:p>
          <a:r>
            <a:rPr lang="es-AR" b="1" dirty="0">
              <a:solidFill>
                <a:schemeClr val="bg2">
                  <a:lumMod val="10000"/>
                </a:schemeClr>
              </a:solidFill>
              <a:effectLst>
                <a:outerShdw blurRad="38100" dist="38100" dir="2700000" algn="tl">
                  <a:srgbClr val="000000">
                    <a:alpha val="43137"/>
                  </a:srgbClr>
                </a:outerShdw>
              </a:effectLst>
            </a:rPr>
            <a:t>Presencia de HPV</a:t>
          </a:r>
        </a:p>
      </dgm:t>
    </dgm:pt>
    <dgm:pt modelId="{6D18F1EF-B84D-47AA-9E8D-4F53A6F15D4A}" type="sibTrans" cxnId="{9D4193DB-EB76-4029-982E-F9F7DB20A295}">
      <dgm:prSet/>
      <dgm:spPr/>
      <dgm:t>
        <a:bodyPr/>
        <a:lstStyle/>
        <a:p>
          <a:endParaRPr lang="es-AR">
            <a:solidFill>
              <a:schemeClr val="bg2">
                <a:lumMod val="10000"/>
              </a:schemeClr>
            </a:solidFill>
          </a:endParaRPr>
        </a:p>
      </dgm:t>
    </dgm:pt>
    <dgm:pt modelId="{BD1DC98C-0DE8-404D-BEBD-17429CA2AE0D}" type="parTrans" cxnId="{9D4193DB-EB76-4029-982E-F9F7DB20A295}">
      <dgm:prSet/>
      <dgm:spPr/>
      <dgm:t>
        <a:bodyPr/>
        <a:lstStyle/>
        <a:p>
          <a:endParaRPr lang="es-AR">
            <a:solidFill>
              <a:schemeClr val="bg2">
                <a:lumMod val="10000"/>
              </a:schemeClr>
            </a:solidFill>
          </a:endParaRPr>
        </a:p>
      </dgm:t>
    </dgm:pt>
    <dgm:pt modelId="{BBABB2A2-F553-4432-A282-D57AF57F9716}">
      <dgm:prSet phldrT="[Texto]"/>
      <dgm:spPr/>
      <dgm:t>
        <a:bodyPr/>
        <a:lstStyle/>
        <a:p>
          <a:r>
            <a:rPr lang="es-AR" b="1" i="1" dirty="0">
              <a:solidFill>
                <a:schemeClr val="bg2">
                  <a:lumMod val="10000"/>
                </a:schemeClr>
              </a:solidFill>
              <a:effectLst>
                <a:outerShdw blurRad="38100" dist="38100" dir="2700000" algn="tl">
                  <a:srgbClr val="000000">
                    <a:alpha val="43137"/>
                  </a:srgbClr>
                </a:outerShdw>
              </a:effectLst>
            </a:rPr>
            <a:t>Histológico</a:t>
          </a:r>
        </a:p>
      </dgm:t>
    </dgm:pt>
    <dgm:pt modelId="{F1009DC7-87E7-4E77-BAC6-A03C2D51E1C9}" type="sibTrans" cxnId="{6B522AC7-41CB-4C07-8DDB-4265EACCF6E5}">
      <dgm:prSet/>
      <dgm:spPr/>
      <dgm:t>
        <a:bodyPr/>
        <a:lstStyle/>
        <a:p>
          <a:endParaRPr lang="es-AR">
            <a:solidFill>
              <a:schemeClr val="bg2">
                <a:lumMod val="10000"/>
              </a:schemeClr>
            </a:solidFill>
          </a:endParaRPr>
        </a:p>
      </dgm:t>
    </dgm:pt>
    <dgm:pt modelId="{AB2C8133-ED82-4301-87C8-B7B3A36B95F7}" type="parTrans" cxnId="{6B522AC7-41CB-4C07-8DDB-4265EACCF6E5}">
      <dgm:prSet/>
      <dgm:spPr/>
      <dgm:t>
        <a:bodyPr/>
        <a:lstStyle/>
        <a:p>
          <a:endParaRPr lang="es-AR">
            <a:solidFill>
              <a:schemeClr val="bg2">
                <a:lumMod val="10000"/>
              </a:schemeClr>
            </a:solidFill>
          </a:endParaRPr>
        </a:p>
      </dgm:t>
    </dgm:pt>
    <dgm:pt modelId="{FA1237BB-B1E8-4B64-8E17-8680C5E6BD1A}">
      <dgm:prSet phldrT="[Texto]"/>
      <dgm:spPr/>
      <dgm:t>
        <a:bodyPr/>
        <a:lstStyle/>
        <a:p>
          <a:r>
            <a:rPr lang="es-AR" b="1" dirty="0">
              <a:solidFill>
                <a:schemeClr val="bg2">
                  <a:lumMod val="10000"/>
                </a:schemeClr>
              </a:solidFill>
              <a:effectLst>
                <a:outerShdw blurRad="38100" dist="38100" dir="2700000" algn="tl">
                  <a:srgbClr val="000000">
                    <a:alpha val="43137"/>
                  </a:srgbClr>
                </a:outerShdw>
              </a:effectLst>
            </a:rPr>
            <a:t>Orto/</a:t>
          </a:r>
          <a:r>
            <a:rPr lang="es-AR" b="1" dirty="0" err="1">
              <a:solidFill>
                <a:schemeClr val="bg2">
                  <a:lumMod val="10000"/>
                </a:schemeClr>
              </a:solidFill>
              <a:effectLst>
                <a:outerShdw blurRad="38100" dist="38100" dir="2700000" algn="tl">
                  <a:srgbClr val="000000">
                    <a:alpha val="43137"/>
                  </a:srgbClr>
                </a:outerShdw>
              </a:effectLst>
            </a:rPr>
            <a:t>Paraquerat</a:t>
          </a:r>
          <a:endParaRPr lang="es-AR" b="1" dirty="0">
            <a:solidFill>
              <a:schemeClr val="bg2">
                <a:lumMod val="10000"/>
              </a:schemeClr>
            </a:solidFill>
            <a:effectLst>
              <a:outerShdw blurRad="38100" dist="38100" dir="2700000" algn="tl">
                <a:srgbClr val="000000">
                  <a:alpha val="43137"/>
                </a:srgbClr>
              </a:outerShdw>
            </a:effectLst>
          </a:endParaRPr>
        </a:p>
      </dgm:t>
    </dgm:pt>
    <dgm:pt modelId="{9D6B0008-3ABD-4B61-916B-70E5E1159B57}" type="sibTrans" cxnId="{749817E3-DE27-4F09-954A-1E02530EB0D0}">
      <dgm:prSet/>
      <dgm:spPr/>
      <dgm:t>
        <a:bodyPr/>
        <a:lstStyle/>
        <a:p>
          <a:endParaRPr lang="es-AR">
            <a:solidFill>
              <a:schemeClr val="bg2">
                <a:lumMod val="10000"/>
              </a:schemeClr>
            </a:solidFill>
          </a:endParaRPr>
        </a:p>
      </dgm:t>
    </dgm:pt>
    <dgm:pt modelId="{FDD5ABA1-B9FB-44E1-B3DA-B3AD183BC50D}" type="parTrans" cxnId="{749817E3-DE27-4F09-954A-1E02530EB0D0}">
      <dgm:prSet/>
      <dgm:spPr/>
      <dgm:t>
        <a:bodyPr/>
        <a:lstStyle/>
        <a:p>
          <a:endParaRPr lang="es-AR">
            <a:solidFill>
              <a:schemeClr val="bg2">
                <a:lumMod val="10000"/>
              </a:schemeClr>
            </a:solidFill>
          </a:endParaRPr>
        </a:p>
      </dgm:t>
    </dgm:pt>
    <dgm:pt modelId="{C0BB3E8F-C4F7-4124-A9E8-A4ED72B4A766}">
      <dgm:prSet phldrT="[Texto]"/>
      <dgm:spPr/>
      <dgm:t>
        <a:bodyPr/>
        <a:lstStyle/>
        <a:p>
          <a:r>
            <a:rPr lang="es-AR" b="1" dirty="0">
              <a:solidFill>
                <a:schemeClr val="bg2">
                  <a:lumMod val="10000"/>
                </a:schemeClr>
              </a:solidFill>
              <a:effectLst>
                <a:outerShdw blurRad="38100" dist="38100" dir="2700000" algn="tl">
                  <a:srgbClr val="000000">
                    <a:alpha val="43137"/>
                  </a:srgbClr>
                </a:outerShdw>
              </a:effectLst>
            </a:rPr>
            <a:t>Acantosis</a:t>
          </a:r>
        </a:p>
      </dgm:t>
    </dgm:pt>
    <dgm:pt modelId="{04415E26-C499-42A9-AF13-17F100FE4D46}" type="sibTrans" cxnId="{F43B4EA9-281F-47F9-9FA5-BDF7BE88B8B7}">
      <dgm:prSet/>
      <dgm:spPr/>
      <dgm:t>
        <a:bodyPr/>
        <a:lstStyle/>
        <a:p>
          <a:endParaRPr lang="es-AR">
            <a:solidFill>
              <a:schemeClr val="bg2">
                <a:lumMod val="10000"/>
              </a:schemeClr>
            </a:solidFill>
          </a:endParaRPr>
        </a:p>
      </dgm:t>
    </dgm:pt>
    <dgm:pt modelId="{66C37E81-95FF-4999-9BDF-34AC946C3BB9}" type="parTrans" cxnId="{F43B4EA9-281F-47F9-9FA5-BDF7BE88B8B7}">
      <dgm:prSet/>
      <dgm:spPr/>
      <dgm:t>
        <a:bodyPr/>
        <a:lstStyle/>
        <a:p>
          <a:endParaRPr lang="es-AR">
            <a:solidFill>
              <a:schemeClr val="bg2">
                <a:lumMod val="10000"/>
              </a:schemeClr>
            </a:solidFill>
          </a:endParaRPr>
        </a:p>
      </dgm:t>
    </dgm:pt>
    <dgm:pt modelId="{90542952-31AA-4112-A84B-910C53AF7EAB}">
      <dgm:prSet phldrT="[Texto]"/>
      <dgm:spPr/>
      <dgm:t>
        <a:bodyPr/>
        <a:lstStyle/>
        <a:p>
          <a:r>
            <a:rPr lang="es-AR" b="1" dirty="0" err="1">
              <a:solidFill>
                <a:schemeClr val="bg2">
                  <a:lumMod val="10000"/>
                </a:schemeClr>
              </a:solidFill>
              <a:effectLst>
                <a:outerShdw blurRad="38100" dist="38100" dir="2700000" algn="tl">
                  <a:srgbClr val="000000">
                    <a:alpha val="43137"/>
                  </a:srgbClr>
                </a:outerShdw>
              </a:effectLst>
            </a:rPr>
            <a:t>Coilocitosis</a:t>
          </a:r>
          <a:endParaRPr lang="es-AR" b="1" dirty="0">
            <a:solidFill>
              <a:schemeClr val="bg2">
                <a:lumMod val="10000"/>
              </a:schemeClr>
            </a:solidFill>
            <a:effectLst>
              <a:outerShdw blurRad="38100" dist="38100" dir="2700000" algn="tl">
                <a:srgbClr val="000000">
                  <a:alpha val="43137"/>
                </a:srgbClr>
              </a:outerShdw>
            </a:effectLst>
          </a:endParaRPr>
        </a:p>
      </dgm:t>
    </dgm:pt>
    <dgm:pt modelId="{2E07E9FD-6E32-4FF2-9660-823A0DCA3469}" type="sibTrans" cxnId="{E506C80F-AF77-48E8-87E3-FC2AE9843F7B}">
      <dgm:prSet/>
      <dgm:spPr/>
      <dgm:t>
        <a:bodyPr/>
        <a:lstStyle/>
        <a:p>
          <a:endParaRPr lang="es-AR">
            <a:solidFill>
              <a:schemeClr val="bg2">
                <a:lumMod val="10000"/>
              </a:schemeClr>
            </a:solidFill>
          </a:endParaRPr>
        </a:p>
      </dgm:t>
    </dgm:pt>
    <dgm:pt modelId="{2A980B3C-4611-4018-94A3-70428A45AB5D}" type="parTrans" cxnId="{E506C80F-AF77-48E8-87E3-FC2AE9843F7B}">
      <dgm:prSet/>
      <dgm:spPr/>
      <dgm:t>
        <a:bodyPr/>
        <a:lstStyle/>
        <a:p>
          <a:endParaRPr lang="es-AR">
            <a:solidFill>
              <a:schemeClr val="bg2">
                <a:lumMod val="10000"/>
              </a:schemeClr>
            </a:solidFill>
          </a:endParaRPr>
        </a:p>
      </dgm:t>
    </dgm:pt>
    <dgm:pt modelId="{51D71FCC-3E57-4E1E-9306-49A651E23119}">
      <dgm:prSet phldrT="[Texto]"/>
      <dgm:spPr/>
      <dgm:t>
        <a:bodyPr/>
        <a:lstStyle/>
        <a:p>
          <a:r>
            <a:rPr lang="es-AR" b="1" dirty="0" err="1">
              <a:solidFill>
                <a:schemeClr val="bg2">
                  <a:lumMod val="10000"/>
                </a:schemeClr>
              </a:solidFill>
              <a:effectLst>
                <a:outerShdw blurRad="38100" dist="38100" dir="2700000" algn="tl">
                  <a:srgbClr val="000000">
                    <a:alpha val="43137"/>
                  </a:srgbClr>
                </a:outerShdw>
              </a:effectLst>
            </a:rPr>
            <a:t>Multinucleación</a:t>
          </a:r>
          <a:endParaRPr lang="es-AR" b="1" dirty="0">
            <a:solidFill>
              <a:schemeClr val="bg2">
                <a:lumMod val="10000"/>
              </a:schemeClr>
            </a:solidFill>
            <a:effectLst>
              <a:outerShdw blurRad="38100" dist="38100" dir="2700000" algn="tl">
                <a:srgbClr val="000000">
                  <a:alpha val="43137"/>
                </a:srgbClr>
              </a:outerShdw>
            </a:effectLst>
          </a:endParaRPr>
        </a:p>
      </dgm:t>
    </dgm:pt>
    <dgm:pt modelId="{34A8A627-BEAC-4D4A-BD9E-572AC3608CF2}" type="sibTrans" cxnId="{71438A19-3F30-4E1D-845B-D0FB3773CAE4}">
      <dgm:prSet/>
      <dgm:spPr/>
      <dgm:t>
        <a:bodyPr/>
        <a:lstStyle/>
        <a:p>
          <a:endParaRPr lang="es-AR">
            <a:solidFill>
              <a:schemeClr val="bg2">
                <a:lumMod val="10000"/>
              </a:schemeClr>
            </a:solidFill>
          </a:endParaRPr>
        </a:p>
      </dgm:t>
    </dgm:pt>
    <dgm:pt modelId="{C8926EDB-6447-4BD7-9038-33F9A89A95FD}" type="parTrans" cxnId="{71438A19-3F30-4E1D-845B-D0FB3773CAE4}">
      <dgm:prSet/>
      <dgm:spPr/>
      <dgm:t>
        <a:bodyPr/>
        <a:lstStyle/>
        <a:p>
          <a:endParaRPr lang="es-AR">
            <a:solidFill>
              <a:schemeClr val="bg2">
                <a:lumMod val="10000"/>
              </a:schemeClr>
            </a:solidFill>
          </a:endParaRPr>
        </a:p>
      </dgm:t>
    </dgm:pt>
    <dgm:pt modelId="{DCE4D147-02C0-4166-AB1B-8BE6D050FE7C}">
      <dgm:prSet phldrT="[Texto]"/>
      <dgm:spPr/>
      <dgm:t>
        <a:bodyPr/>
        <a:lstStyle/>
        <a:p>
          <a:r>
            <a:rPr lang="es-AR" b="1" dirty="0">
              <a:solidFill>
                <a:schemeClr val="bg2">
                  <a:lumMod val="10000"/>
                </a:schemeClr>
              </a:solidFill>
              <a:effectLst>
                <a:outerShdw blurRad="38100" dist="38100" dir="2700000" algn="tl">
                  <a:srgbClr val="000000">
                    <a:alpha val="43137"/>
                  </a:srgbClr>
                </a:outerShdw>
              </a:effectLst>
            </a:rPr>
            <a:t>Displasia</a:t>
          </a:r>
        </a:p>
      </dgm:t>
    </dgm:pt>
    <dgm:pt modelId="{AF618ACD-A518-422E-A63A-19476EDDEBC2}" type="sibTrans" cxnId="{0AFDF453-7A69-40A2-B79B-3A7DC312C4C2}">
      <dgm:prSet/>
      <dgm:spPr/>
      <dgm:t>
        <a:bodyPr/>
        <a:lstStyle/>
        <a:p>
          <a:endParaRPr lang="es-AR">
            <a:solidFill>
              <a:schemeClr val="bg2">
                <a:lumMod val="10000"/>
              </a:schemeClr>
            </a:solidFill>
          </a:endParaRPr>
        </a:p>
      </dgm:t>
    </dgm:pt>
    <dgm:pt modelId="{F790C5DA-811F-47C5-90F9-B19C41650DD5}" type="parTrans" cxnId="{0AFDF453-7A69-40A2-B79B-3A7DC312C4C2}">
      <dgm:prSet/>
      <dgm:spPr/>
      <dgm:t>
        <a:bodyPr/>
        <a:lstStyle/>
        <a:p>
          <a:endParaRPr lang="es-AR">
            <a:solidFill>
              <a:schemeClr val="bg2">
                <a:lumMod val="10000"/>
              </a:schemeClr>
            </a:solidFill>
          </a:endParaRPr>
        </a:p>
      </dgm:t>
    </dgm:pt>
    <dgm:pt modelId="{984A65BA-1D1C-4723-8E1D-358F75A46EBE}" type="pres">
      <dgm:prSet presAssocID="{59CBE216-F058-40C0-9838-04E19AFF3630}" presName="Name0" presStyleCnt="0">
        <dgm:presLayoutVars>
          <dgm:dir/>
          <dgm:resizeHandles val="exact"/>
        </dgm:presLayoutVars>
      </dgm:prSet>
      <dgm:spPr/>
    </dgm:pt>
    <dgm:pt modelId="{38B49B56-3524-44BF-8646-657C7190C8B7}" type="pres">
      <dgm:prSet presAssocID="{BBABB2A2-F553-4432-A282-D57AF57F9716}" presName="node" presStyleLbl="node1" presStyleIdx="0" presStyleCnt="3">
        <dgm:presLayoutVars>
          <dgm:bulletEnabled val="1"/>
        </dgm:presLayoutVars>
      </dgm:prSet>
      <dgm:spPr/>
    </dgm:pt>
    <dgm:pt modelId="{50105D46-5899-4168-A02D-EB6670B5BE4B}" type="pres">
      <dgm:prSet presAssocID="{F1009DC7-87E7-4E77-BAC6-A03C2D51E1C9}" presName="sibTrans" presStyleCnt="0"/>
      <dgm:spPr/>
    </dgm:pt>
    <dgm:pt modelId="{5867AD6D-2DB0-4417-9E3B-360B3C203A42}" type="pres">
      <dgm:prSet presAssocID="{C83D07E4-B759-4F6C-B5EC-0A1F401254E0}" presName="node" presStyleLbl="node1" presStyleIdx="1" presStyleCnt="3">
        <dgm:presLayoutVars>
          <dgm:bulletEnabled val="1"/>
        </dgm:presLayoutVars>
      </dgm:prSet>
      <dgm:spPr/>
    </dgm:pt>
    <dgm:pt modelId="{AA5B059A-94FD-4D21-9CF6-3496FA5FCD31}" type="pres">
      <dgm:prSet presAssocID="{01647E2A-AF86-464C-BE25-954918485D2D}" presName="sibTrans" presStyleCnt="0"/>
      <dgm:spPr/>
    </dgm:pt>
    <dgm:pt modelId="{FF8EEA1F-9548-45A8-9AD6-583F02719ABF}" type="pres">
      <dgm:prSet presAssocID="{A93B1B33-8F9A-4AEB-8C1D-28F1D183385F}" presName="node" presStyleLbl="node1" presStyleIdx="2" presStyleCnt="3">
        <dgm:presLayoutVars>
          <dgm:bulletEnabled val="1"/>
        </dgm:presLayoutVars>
      </dgm:prSet>
      <dgm:spPr/>
    </dgm:pt>
  </dgm:ptLst>
  <dgm:cxnLst>
    <dgm:cxn modelId="{9A0B5201-BE4F-4B03-A4D8-4A5BBA08AB6B}" type="presOf" srcId="{BBABB2A2-F553-4432-A282-D57AF57F9716}" destId="{38B49B56-3524-44BF-8646-657C7190C8B7}" srcOrd="0" destOrd="0" presId="urn:microsoft.com/office/officeart/2005/8/layout/hList6"/>
    <dgm:cxn modelId="{8DA0FC0B-6594-4A52-81FA-78C1FEFF1434}" type="presOf" srcId="{FA1237BB-B1E8-4B64-8E17-8680C5E6BD1A}" destId="{38B49B56-3524-44BF-8646-657C7190C8B7}" srcOrd="0" destOrd="1" presId="urn:microsoft.com/office/officeart/2005/8/layout/hList6"/>
    <dgm:cxn modelId="{E506C80F-AF77-48E8-87E3-FC2AE9843F7B}" srcId="{BBABB2A2-F553-4432-A282-D57AF57F9716}" destId="{90542952-31AA-4112-A84B-910C53AF7EAB}" srcOrd="2" destOrd="0" parTransId="{2A980B3C-4611-4018-94A3-70428A45AB5D}" sibTransId="{2E07E9FD-6E32-4FF2-9660-823A0DCA3469}"/>
    <dgm:cxn modelId="{33EE1713-D95A-4226-B432-88FBA5C07206}" type="presOf" srcId="{58A8B171-7C51-49F9-A13B-116E02796905}" destId="{FF8EEA1F-9548-45A8-9AD6-583F02719ABF}" srcOrd="0" destOrd="1" presId="urn:microsoft.com/office/officeart/2005/8/layout/hList6"/>
    <dgm:cxn modelId="{71438A19-3F30-4E1D-845B-D0FB3773CAE4}" srcId="{BBABB2A2-F553-4432-A282-D57AF57F9716}" destId="{51D71FCC-3E57-4E1E-9306-49A651E23119}" srcOrd="3" destOrd="0" parTransId="{C8926EDB-6447-4BD7-9038-33F9A89A95FD}" sibTransId="{34A8A627-BEAC-4D4A-BD9E-572AC3608CF2}"/>
    <dgm:cxn modelId="{B48AD91F-85CB-4B70-B261-67FF0547134D}" type="presOf" srcId="{DCE4D147-02C0-4166-AB1B-8BE6D050FE7C}" destId="{38B49B56-3524-44BF-8646-657C7190C8B7}" srcOrd="0" destOrd="5" presId="urn:microsoft.com/office/officeart/2005/8/layout/hList6"/>
    <dgm:cxn modelId="{29073025-4975-42F3-975A-1F58FD6F2525}" type="presOf" srcId="{CD664422-2E7D-4BFD-8F5D-92BE05EA7472}" destId="{5867AD6D-2DB0-4417-9E3B-360B3C203A42}" srcOrd="0" destOrd="2" presId="urn:microsoft.com/office/officeart/2005/8/layout/hList6"/>
    <dgm:cxn modelId="{8DEB2D3E-FFB0-4945-8282-498E7B21ABEB}" type="presOf" srcId="{670C76E3-EB53-4709-A978-C9BF8917917D}" destId="{5867AD6D-2DB0-4417-9E3B-360B3C203A42}" srcOrd="0" destOrd="3" presId="urn:microsoft.com/office/officeart/2005/8/layout/hList6"/>
    <dgm:cxn modelId="{89FC125D-11DE-4023-B46F-726766CAFF5F}" srcId="{59CBE216-F058-40C0-9838-04E19AFF3630}" destId="{A93B1B33-8F9A-4AEB-8C1D-28F1D183385F}" srcOrd="2" destOrd="0" parTransId="{557738D5-E3FE-48E1-818A-AAD2B5C8B80F}" sibTransId="{12091888-D338-4D4C-81A7-6D29DAA60C36}"/>
    <dgm:cxn modelId="{E926FE6A-F257-498D-AC1E-FF863F26C224}" srcId="{C83D07E4-B759-4F6C-B5EC-0A1F401254E0}" destId="{CD664422-2E7D-4BFD-8F5D-92BE05EA7472}" srcOrd="1" destOrd="0" parTransId="{65FA6220-75CF-4192-8D1D-E63C213C5639}" sibTransId="{047E6FA4-1DF2-4FBE-8CD6-14C2DD485D00}"/>
    <dgm:cxn modelId="{0AFDF453-7A69-40A2-B79B-3A7DC312C4C2}" srcId="{BBABB2A2-F553-4432-A282-D57AF57F9716}" destId="{DCE4D147-02C0-4166-AB1B-8BE6D050FE7C}" srcOrd="4" destOrd="0" parTransId="{F790C5DA-811F-47C5-90F9-B19C41650DD5}" sibTransId="{AF618ACD-A518-422E-A63A-19476EDDEBC2}"/>
    <dgm:cxn modelId="{41687058-0BE2-4752-8C5A-FF9A2397E406}" type="presOf" srcId="{A93B1B33-8F9A-4AEB-8C1D-28F1D183385F}" destId="{FF8EEA1F-9548-45A8-9AD6-583F02719ABF}" srcOrd="0" destOrd="0" presId="urn:microsoft.com/office/officeart/2005/8/layout/hList6"/>
    <dgm:cxn modelId="{5E5AF489-9EEB-45BA-AA2A-80AB832D4F21}" srcId="{C83D07E4-B759-4F6C-B5EC-0A1F401254E0}" destId="{670C76E3-EB53-4709-A978-C9BF8917917D}" srcOrd="2" destOrd="0" parTransId="{0F667608-5C48-4149-BA7A-066ADF497BC1}" sibTransId="{A0BC519C-0FA0-4E57-8290-B1D2ECE21170}"/>
    <dgm:cxn modelId="{218F429E-86B2-4EC0-A891-F0F55DB78C65}" type="presOf" srcId="{C0BB3E8F-C4F7-4124-A9E8-A4ED72B4A766}" destId="{38B49B56-3524-44BF-8646-657C7190C8B7}" srcOrd="0" destOrd="2" presId="urn:microsoft.com/office/officeart/2005/8/layout/hList6"/>
    <dgm:cxn modelId="{9584ACA2-E342-4494-8814-516D5518F357}" type="presOf" srcId="{59CBE216-F058-40C0-9838-04E19AFF3630}" destId="{984A65BA-1D1C-4723-8E1D-358F75A46EBE}" srcOrd="0" destOrd="0" presId="urn:microsoft.com/office/officeart/2005/8/layout/hList6"/>
    <dgm:cxn modelId="{2DDDBEA2-9998-4DBB-8F6D-5D5ED862728A}" type="presOf" srcId="{C83D07E4-B759-4F6C-B5EC-0A1F401254E0}" destId="{5867AD6D-2DB0-4417-9E3B-360B3C203A42}" srcOrd="0" destOrd="0" presId="urn:microsoft.com/office/officeart/2005/8/layout/hList6"/>
    <dgm:cxn modelId="{9067A9A6-82E0-4F4F-BC08-FBF1F015556F}" type="presOf" srcId="{51D71FCC-3E57-4E1E-9306-49A651E23119}" destId="{38B49B56-3524-44BF-8646-657C7190C8B7}" srcOrd="0" destOrd="4" presId="urn:microsoft.com/office/officeart/2005/8/layout/hList6"/>
    <dgm:cxn modelId="{F43B4EA9-281F-47F9-9FA5-BDF7BE88B8B7}" srcId="{BBABB2A2-F553-4432-A282-D57AF57F9716}" destId="{C0BB3E8F-C4F7-4124-A9E8-A4ED72B4A766}" srcOrd="1" destOrd="0" parTransId="{66C37E81-95FF-4999-9BDF-34AC946C3BB9}" sibTransId="{04415E26-C499-42A9-AF13-17F100FE4D46}"/>
    <dgm:cxn modelId="{AAA4BFB0-01BF-47AB-BC26-ADA564E42D23}" type="presOf" srcId="{3488D605-4013-4564-AE76-AAED0920DC19}" destId="{5867AD6D-2DB0-4417-9E3B-360B3C203A42}" srcOrd="0" destOrd="1" presId="urn:microsoft.com/office/officeart/2005/8/layout/hList6"/>
    <dgm:cxn modelId="{6B522AC7-41CB-4C07-8DDB-4265EACCF6E5}" srcId="{59CBE216-F058-40C0-9838-04E19AFF3630}" destId="{BBABB2A2-F553-4432-A282-D57AF57F9716}" srcOrd="0" destOrd="0" parTransId="{AB2C8133-ED82-4301-87C8-B7B3A36B95F7}" sibTransId="{F1009DC7-87E7-4E77-BAC6-A03C2D51E1C9}"/>
    <dgm:cxn modelId="{139728D2-D812-4134-9EC7-280B0A4B5DEE}" srcId="{C83D07E4-B759-4F6C-B5EC-0A1F401254E0}" destId="{3488D605-4013-4564-AE76-AAED0920DC19}" srcOrd="0" destOrd="0" parTransId="{44E103F4-D59A-41AA-91A7-96BE60D1732D}" sibTransId="{B13EABB9-F5DA-44F4-9A10-7560013B72EC}"/>
    <dgm:cxn modelId="{C6DEDFD8-EDC0-48B5-8A6E-B27A5EEFF042}" type="presOf" srcId="{90542952-31AA-4112-A84B-910C53AF7EAB}" destId="{38B49B56-3524-44BF-8646-657C7190C8B7}" srcOrd="0" destOrd="3" presId="urn:microsoft.com/office/officeart/2005/8/layout/hList6"/>
    <dgm:cxn modelId="{9D4193DB-EB76-4029-982E-F9F7DB20A295}" srcId="{A93B1B33-8F9A-4AEB-8C1D-28F1D183385F}" destId="{58A8B171-7C51-49F9-A13B-116E02796905}" srcOrd="0" destOrd="0" parTransId="{BD1DC98C-0DE8-404D-BEBD-17429CA2AE0D}" sibTransId="{6D18F1EF-B84D-47AA-9E8D-4F53A6F15D4A}"/>
    <dgm:cxn modelId="{749817E3-DE27-4F09-954A-1E02530EB0D0}" srcId="{BBABB2A2-F553-4432-A282-D57AF57F9716}" destId="{FA1237BB-B1E8-4B64-8E17-8680C5E6BD1A}" srcOrd="0" destOrd="0" parTransId="{FDD5ABA1-B9FB-44E1-B3DA-B3AD183BC50D}" sibTransId="{9D6B0008-3ABD-4B61-916B-70E5E1159B57}"/>
    <dgm:cxn modelId="{5E15D2F7-7DA7-4259-B96D-9F17199DC603}" srcId="{59CBE216-F058-40C0-9838-04E19AFF3630}" destId="{C83D07E4-B759-4F6C-B5EC-0A1F401254E0}" srcOrd="1" destOrd="0" parTransId="{ED001CBE-DC6D-428A-8214-50464AD085C7}" sibTransId="{01647E2A-AF86-464C-BE25-954918485D2D}"/>
    <dgm:cxn modelId="{6E1BF071-9F32-4CAB-AB22-5904E53A127D}" type="presParOf" srcId="{984A65BA-1D1C-4723-8E1D-358F75A46EBE}" destId="{38B49B56-3524-44BF-8646-657C7190C8B7}" srcOrd="0" destOrd="0" presId="urn:microsoft.com/office/officeart/2005/8/layout/hList6"/>
    <dgm:cxn modelId="{DEA8CFCC-35D2-4AAA-A7F6-3745FA64BABF}" type="presParOf" srcId="{984A65BA-1D1C-4723-8E1D-358F75A46EBE}" destId="{50105D46-5899-4168-A02D-EB6670B5BE4B}" srcOrd="1" destOrd="0" presId="urn:microsoft.com/office/officeart/2005/8/layout/hList6"/>
    <dgm:cxn modelId="{37A1C219-45FB-4175-BE32-969F5ECA8189}" type="presParOf" srcId="{984A65BA-1D1C-4723-8E1D-358F75A46EBE}" destId="{5867AD6D-2DB0-4417-9E3B-360B3C203A42}" srcOrd="2" destOrd="0" presId="urn:microsoft.com/office/officeart/2005/8/layout/hList6"/>
    <dgm:cxn modelId="{8FF37F32-9CE5-4F9E-AB63-5269CA889531}" type="presParOf" srcId="{984A65BA-1D1C-4723-8E1D-358F75A46EBE}" destId="{AA5B059A-94FD-4D21-9CF6-3496FA5FCD31}" srcOrd="3" destOrd="0" presId="urn:microsoft.com/office/officeart/2005/8/layout/hList6"/>
    <dgm:cxn modelId="{88B5E85F-C5A6-4934-8649-8B09A16DD2C2}" type="presParOf" srcId="{984A65BA-1D1C-4723-8E1D-358F75A46EBE}" destId="{FF8EEA1F-9548-45A8-9AD6-583F02719ABF}" srcOrd="4" destOrd="0" presId="urn:microsoft.com/office/officeart/2005/8/layout/hList6"/>
  </dgm:cxnLst>
  <dgm:bg/>
  <dgm:whole/>
  <dgm:extLst>
    <a:ext uri="http://schemas.microsoft.com/office/drawing/2008/diagram">
      <dsp:dataModelExt xmlns:dsp="http://schemas.microsoft.com/office/drawing/2008/diagram" relId="rId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49B56-3524-44BF-8646-657C7190C8B7}">
      <dsp:nvSpPr>
        <dsp:cNvPr id="0" name=""/>
        <dsp:cNvSpPr/>
      </dsp:nvSpPr>
      <dsp:spPr>
        <a:xfrm rot="16200000">
          <a:off x="-389425" y="389983"/>
          <a:ext cx="2231042" cy="1451074"/>
        </a:xfrm>
        <a:prstGeom prst="flowChartManualOperati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0" rIns="82538" bIns="0" numCol="1" spcCol="1270" anchor="t" anchorCtr="0">
          <a:noAutofit/>
        </a:bodyPr>
        <a:lstStyle/>
        <a:p>
          <a:pPr marL="0" lvl="0" indent="0" algn="l" defTabSz="577850">
            <a:lnSpc>
              <a:spcPct val="90000"/>
            </a:lnSpc>
            <a:spcBef>
              <a:spcPct val="0"/>
            </a:spcBef>
            <a:spcAft>
              <a:spcPct val="35000"/>
            </a:spcAft>
            <a:buNone/>
          </a:pPr>
          <a:r>
            <a:rPr lang="es-AR" sz="1300" b="1" i="1" kern="1200" dirty="0">
              <a:solidFill>
                <a:schemeClr val="bg2">
                  <a:lumMod val="10000"/>
                </a:schemeClr>
              </a:solidFill>
              <a:effectLst>
                <a:outerShdw blurRad="38100" dist="38100" dir="2700000" algn="tl">
                  <a:srgbClr val="000000">
                    <a:alpha val="43137"/>
                  </a:srgbClr>
                </a:outerShdw>
              </a:effectLst>
            </a:rPr>
            <a:t>Histológico</a:t>
          </a:r>
        </a:p>
        <a:p>
          <a:pPr marL="57150" lvl="1" indent="-57150" algn="l" defTabSz="444500">
            <a:lnSpc>
              <a:spcPct val="90000"/>
            </a:lnSpc>
            <a:spcBef>
              <a:spcPct val="0"/>
            </a:spcBef>
            <a:spcAft>
              <a:spcPct val="15000"/>
            </a:spcAft>
            <a:buChar char="•"/>
          </a:pPr>
          <a:r>
            <a:rPr lang="es-AR" sz="1000" b="1" kern="1200" dirty="0">
              <a:solidFill>
                <a:schemeClr val="bg2">
                  <a:lumMod val="10000"/>
                </a:schemeClr>
              </a:solidFill>
              <a:effectLst>
                <a:outerShdw blurRad="38100" dist="38100" dir="2700000" algn="tl">
                  <a:srgbClr val="000000">
                    <a:alpha val="43137"/>
                  </a:srgbClr>
                </a:outerShdw>
              </a:effectLst>
            </a:rPr>
            <a:t>Orto/</a:t>
          </a:r>
          <a:r>
            <a:rPr lang="es-AR" sz="1000" b="1" kern="1200" dirty="0" err="1">
              <a:solidFill>
                <a:schemeClr val="bg2">
                  <a:lumMod val="10000"/>
                </a:schemeClr>
              </a:solidFill>
              <a:effectLst>
                <a:outerShdw blurRad="38100" dist="38100" dir="2700000" algn="tl">
                  <a:srgbClr val="000000">
                    <a:alpha val="43137"/>
                  </a:srgbClr>
                </a:outerShdw>
              </a:effectLst>
            </a:rPr>
            <a:t>Paraquerat</a:t>
          </a:r>
          <a:endParaRPr lang="es-AR" sz="1000" b="1" kern="1200" dirty="0">
            <a:solidFill>
              <a:schemeClr val="bg2">
                <a:lumMod val="10000"/>
              </a:schemeClr>
            </a:solidFill>
            <a:effectLst>
              <a:outerShdw blurRad="38100" dist="38100" dir="2700000" algn="tl">
                <a:srgbClr val="000000">
                  <a:alpha val="43137"/>
                </a:srgbClr>
              </a:outerShdw>
            </a:effectLst>
          </a:endParaRPr>
        </a:p>
        <a:p>
          <a:pPr marL="57150" lvl="1" indent="-57150" algn="l" defTabSz="444500">
            <a:lnSpc>
              <a:spcPct val="90000"/>
            </a:lnSpc>
            <a:spcBef>
              <a:spcPct val="0"/>
            </a:spcBef>
            <a:spcAft>
              <a:spcPct val="15000"/>
            </a:spcAft>
            <a:buChar char="•"/>
          </a:pPr>
          <a:r>
            <a:rPr lang="es-AR" sz="1000" b="1" kern="1200" dirty="0">
              <a:solidFill>
                <a:schemeClr val="bg2">
                  <a:lumMod val="10000"/>
                </a:schemeClr>
              </a:solidFill>
              <a:effectLst>
                <a:outerShdw blurRad="38100" dist="38100" dir="2700000" algn="tl">
                  <a:srgbClr val="000000">
                    <a:alpha val="43137"/>
                  </a:srgbClr>
                </a:outerShdw>
              </a:effectLst>
            </a:rPr>
            <a:t>Acantosis</a:t>
          </a:r>
        </a:p>
        <a:p>
          <a:pPr marL="57150" lvl="1" indent="-57150" algn="l" defTabSz="444500">
            <a:lnSpc>
              <a:spcPct val="90000"/>
            </a:lnSpc>
            <a:spcBef>
              <a:spcPct val="0"/>
            </a:spcBef>
            <a:spcAft>
              <a:spcPct val="15000"/>
            </a:spcAft>
            <a:buChar char="•"/>
          </a:pPr>
          <a:r>
            <a:rPr lang="es-AR" sz="1000" b="1" kern="1200" dirty="0" err="1">
              <a:solidFill>
                <a:schemeClr val="bg2">
                  <a:lumMod val="10000"/>
                </a:schemeClr>
              </a:solidFill>
              <a:effectLst>
                <a:outerShdw blurRad="38100" dist="38100" dir="2700000" algn="tl">
                  <a:srgbClr val="000000">
                    <a:alpha val="43137"/>
                  </a:srgbClr>
                </a:outerShdw>
              </a:effectLst>
            </a:rPr>
            <a:t>Coilocitosis</a:t>
          </a:r>
          <a:endParaRPr lang="es-AR" sz="1000" b="1" kern="1200" dirty="0">
            <a:solidFill>
              <a:schemeClr val="bg2">
                <a:lumMod val="10000"/>
              </a:schemeClr>
            </a:solidFill>
            <a:effectLst>
              <a:outerShdw blurRad="38100" dist="38100" dir="2700000" algn="tl">
                <a:srgbClr val="000000">
                  <a:alpha val="43137"/>
                </a:srgbClr>
              </a:outerShdw>
            </a:effectLst>
          </a:endParaRPr>
        </a:p>
        <a:p>
          <a:pPr marL="57150" lvl="1" indent="-57150" algn="l" defTabSz="444500">
            <a:lnSpc>
              <a:spcPct val="90000"/>
            </a:lnSpc>
            <a:spcBef>
              <a:spcPct val="0"/>
            </a:spcBef>
            <a:spcAft>
              <a:spcPct val="15000"/>
            </a:spcAft>
            <a:buChar char="•"/>
          </a:pPr>
          <a:r>
            <a:rPr lang="es-AR" sz="1000" b="1" kern="1200" dirty="0" err="1">
              <a:solidFill>
                <a:schemeClr val="bg2">
                  <a:lumMod val="10000"/>
                </a:schemeClr>
              </a:solidFill>
              <a:effectLst>
                <a:outerShdw blurRad="38100" dist="38100" dir="2700000" algn="tl">
                  <a:srgbClr val="000000">
                    <a:alpha val="43137"/>
                  </a:srgbClr>
                </a:outerShdw>
              </a:effectLst>
            </a:rPr>
            <a:t>Multinucleación</a:t>
          </a:r>
          <a:endParaRPr lang="es-AR" sz="1000" b="1" kern="1200" dirty="0">
            <a:solidFill>
              <a:schemeClr val="bg2">
                <a:lumMod val="10000"/>
              </a:schemeClr>
            </a:solidFill>
            <a:effectLst>
              <a:outerShdw blurRad="38100" dist="38100" dir="2700000" algn="tl">
                <a:srgbClr val="000000">
                  <a:alpha val="43137"/>
                </a:srgbClr>
              </a:outerShdw>
            </a:effectLst>
          </a:endParaRPr>
        </a:p>
        <a:p>
          <a:pPr marL="57150" lvl="1" indent="-57150" algn="l" defTabSz="444500">
            <a:lnSpc>
              <a:spcPct val="90000"/>
            </a:lnSpc>
            <a:spcBef>
              <a:spcPct val="0"/>
            </a:spcBef>
            <a:spcAft>
              <a:spcPct val="15000"/>
            </a:spcAft>
            <a:buChar char="•"/>
          </a:pPr>
          <a:r>
            <a:rPr lang="es-AR" sz="1000" b="1" kern="1200" dirty="0">
              <a:solidFill>
                <a:schemeClr val="bg2">
                  <a:lumMod val="10000"/>
                </a:schemeClr>
              </a:solidFill>
              <a:effectLst>
                <a:outerShdw blurRad="38100" dist="38100" dir="2700000" algn="tl">
                  <a:srgbClr val="000000">
                    <a:alpha val="43137"/>
                  </a:srgbClr>
                </a:outerShdw>
              </a:effectLst>
            </a:rPr>
            <a:t>Displasia</a:t>
          </a:r>
        </a:p>
      </dsp:txBody>
      <dsp:txXfrm rot="5400000">
        <a:off x="559" y="446207"/>
        <a:ext cx="1451074" cy="1338626"/>
      </dsp:txXfrm>
    </dsp:sp>
    <dsp:sp modelId="{5867AD6D-2DB0-4417-9E3B-360B3C203A42}">
      <dsp:nvSpPr>
        <dsp:cNvPr id="0" name=""/>
        <dsp:cNvSpPr/>
      </dsp:nvSpPr>
      <dsp:spPr>
        <a:xfrm rot="16200000">
          <a:off x="1170479" y="389983"/>
          <a:ext cx="2231042" cy="1451074"/>
        </a:xfrm>
        <a:prstGeom prst="flowChartManualOperati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0" rIns="82538" bIns="0" numCol="1" spcCol="1270" anchor="t" anchorCtr="0">
          <a:noAutofit/>
        </a:bodyPr>
        <a:lstStyle/>
        <a:p>
          <a:pPr marL="0" lvl="0" indent="0" algn="l" defTabSz="577850">
            <a:lnSpc>
              <a:spcPct val="90000"/>
            </a:lnSpc>
            <a:spcBef>
              <a:spcPct val="0"/>
            </a:spcBef>
            <a:spcAft>
              <a:spcPct val="35000"/>
            </a:spcAft>
            <a:buNone/>
          </a:pPr>
          <a:r>
            <a:rPr lang="es-AR" sz="1300" b="1" i="1" kern="1200" dirty="0">
              <a:solidFill>
                <a:schemeClr val="bg2">
                  <a:lumMod val="10000"/>
                </a:schemeClr>
              </a:solidFill>
              <a:effectLst>
                <a:outerShdw blurRad="38100" dist="38100" dir="2700000" algn="tl">
                  <a:srgbClr val="000000">
                    <a:alpha val="43137"/>
                  </a:srgbClr>
                </a:outerShdw>
              </a:effectLst>
            </a:rPr>
            <a:t>Clínico</a:t>
          </a:r>
        </a:p>
        <a:p>
          <a:pPr marL="57150" lvl="1" indent="-57150" algn="l" defTabSz="444500">
            <a:lnSpc>
              <a:spcPct val="90000"/>
            </a:lnSpc>
            <a:spcBef>
              <a:spcPct val="0"/>
            </a:spcBef>
            <a:spcAft>
              <a:spcPct val="15000"/>
            </a:spcAft>
            <a:buChar char="•"/>
          </a:pPr>
          <a:r>
            <a:rPr lang="es-AR" sz="1000" b="1" kern="1200" dirty="0">
              <a:solidFill>
                <a:schemeClr val="bg2">
                  <a:lumMod val="10000"/>
                </a:schemeClr>
              </a:solidFill>
              <a:effectLst>
                <a:outerShdw blurRad="38100" dist="38100" dir="2700000" algn="tl">
                  <a:srgbClr val="000000">
                    <a:alpha val="43137"/>
                  </a:srgbClr>
                </a:outerShdw>
              </a:effectLst>
            </a:rPr>
            <a:t>Lesiones blancas</a:t>
          </a:r>
        </a:p>
        <a:p>
          <a:pPr marL="57150" lvl="1" indent="-57150" algn="l" defTabSz="444500">
            <a:lnSpc>
              <a:spcPct val="90000"/>
            </a:lnSpc>
            <a:spcBef>
              <a:spcPct val="0"/>
            </a:spcBef>
            <a:spcAft>
              <a:spcPct val="15000"/>
            </a:spcAft>
            <a:buChar char="•"/>
          </a:pPr>
          <a:r>
            <a:rPr lang="es-AR" sz="1000" b="1" kern="1200" dirty="0">
              <a:solidFill>
                <a:schemeClr val="bg2">
                  <a:lumMod val="10000"/>
                </a:schemeClr>
              </a:solidFill>
              <a:effectLst>
                <a:outerShdw blurRad="38100" dist="38100" dir="2700000" algn="tl">
                  <a:srgbClr val="000000">
                    <a:alpha val="43137"/>
                  </a:srgbClr>
                </a:outerShdw>
              </a:effectLst>
            </a:rPr>
            <a:t>De aspecto papilar o en embaldosado “</a:t>
          </a:r>
          <a:r>
            <a:rPr lang="es-AR" sz="1000" b="1" kern="1200" dirty="0" err="1">
              <a:solidFill>
                <a:schemeClr val="bg2">
                  <a:lumMod val="10000"/>
                </a:schemeClr>
              </a:solidFill>
              <a:effectLst>
                <a:outerShdw blurRad="38100" dist="38100" dir="2700000" algn="tl">
                  <a:srgbClr val="000000">
                    <a:alpha val="43137"/>
                  </a:srgbClr>
                </a:outerShdw>
              </a:effectLst>
            </a:rPr>
            <a:t>cobblestone</a:t>
          </a:r>
          <a:r>
            <a:rPr lang="es-AR" sz="1000" b="1" kern="1200" dirty="0">
              <a:solidFill>
                <a:schemeClr val="bg2">
                  <a:lumMod val="10000"/>
                </a:schemeClr>
              </a:solidFill>
              <a:effectLst>
                <a:outerShdw blurRad="38100" dist="38100" dir="2700000" algn="tl">
                  <a:srgbClr val="000000">
                    <a:alpha val="43137"/>
                  </a:srgbClr>
                </a:outerShdw>
              </a:effectLst>
            </a:rPr>
            <a:t>”</a:t>
          </a:r>
        </a:p>
        <a:p>
          <a:pPr marL="57150" lvl="1" indent="-57150" algn="l" defTabSz="444500">
            <a:lnSpc>
              <a:spcPct val="90000"/>
            </a:lnSpc>
            <a:spcBef>
              <a:spcPct val="0"/>
            </a:spcBef>
            <a:spcAft>
              <a:spcPct val="15000"/>
            </a:spcAft>
            <a:buChar char="•"/>
          </a:pPr>
          <a:r>
            <a:rPr lang="es-AR" sz="1000" b="1" kern="1200" dirty="0">
              <a:solidFill>
                <a:schemeClr val="bg2">
                  <a:lumMod val="10000"/>
                </a:schemeClr>
              </a:solidFill>
              <a:effectLst>
                <a:outerShdw blurRad="38100" dist="38100" dir="2700000" algn="tl">
                  <a:srgbClr val="000000">
                    <a:alpha val="43137"/>
                  </a:srgbClr>
                </a:outerShdw>
              </a:effectLst>
            </a:rPr>
            <a:t>Planas o ligeramente elevadas</a:t>
          </a:r>
        </a:p>
      </dsp:txBody>
      <dsp:txXfrm rot="5400000">
        <a:off x="1560463" y="446207"/>
        <a:ext cx="1451074" cy="1338626"/>
      </dsp:txXfrm>
    </dsp:sp>
    <dsp:sp modelId="{FF8EEA1F-9548-45A8-9AD6-583F02719ABF}">
      <dsp:nvSpPr>
        <dsp:cNvPr id="0" name=""/>
        <dsp:cNvSpPr/>
      </dsp:nvSpPr>
      <dsp:spPr>
        <a:xfrm rot="16200000">
          <a:off x="2730383" y="389983"/>
          <a:ext cx="2231042" cy="1451074"/>
        </a:xfrm>
        <a:prstGeom prst="flowChartManualOperati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0" rIns="82538" bIns="0" numCol="1" spcCol="1270" anchor="t" anchorCtr="0">
          <a:noAutofit/>
        </a:bodyPr>
        <a:lstStyle/>
        <a:p>
          <a:pPr marL="0" lvl="0" indent="0" algn="l" defTabSz="577850">
            <a:lnSpc>
              <a:spcPct val="90000"/>
            </a:lnSpc>
            <a:spcBef>
              <a:spcPct val="0"/>
            </a:spcBef>
            <a:spcAft>
              <a:spcPct val="35000"/>
            </a:spcAft>
            <a:buNone/>
          </a:pPr>
          <a:r>
            <a:rPr lang="es-AR" sz="1300" b="1" i="1" kern="1200" dirty="0">
              <a:solidFill>
                <a:schemeClr val="bg2">
                  <a:lumMod val="10000"/>
                </a:schemeClr>
              </a:solidFill>
              <a:effectLst>
                <a:outerShdw blurRad="38100" dist="38100" dir="2700000" algn="tl">
                  <a:srgbClr val="000000">
                    <a:alpha val="43137"/>
                  </a:srgbClr>
                </a:outerShdw>
              </a:effectLst>
            </a:rPr>
            <a:t>Hibridación In situ</a:t>
          </a:r>
        </a:p>
        <a:p>
          <a:pPr marL="57150" lvl="1" indent="-57150" algn="l" defTabSz="444500">
            <a:lnSpc>
              <a:spcPct val="90000"/>
            </a:lnSpc>
            <a:spcBef>
              <a:spcPct val="0"/>
            </a:spcBef>
            <a:spcAft>
              <a:spcPct val="15000"/>
            </a:spcAft>
            <a:buChar char="•"/>
          </a:pPr>
          <a:r>
            <a:rPr lang="es-AR" sz="1000" b="1" kern="1200" dirty="0">
              <a:solidFill>
                <a:schemeClr val="bg2">
                  <a:lumMod val="10000"/>
                </a:schemeClr>
              </a:solidFill>
              <a:effectLst>
                <a:outerShdw blurRad="38100" dist="38100" dir="2700000" algn="tl">
                  <a:srgbClr val="000000">
                    <a:alpha val="43137"/>
                  </a:srgbClr>
                </a:outerShdw>
              </a:effectLst>
            </a:rPr>
            <a:t>Presencia de HPV</a:t>
          </a:r>
        </a:p>
      </dsp:txBody>
      <dsp:txXfrm rot="5400000">
        <a:off x="3120367" y="446207"/>
        <a:ext cx="1451074" cy="133862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75" name="Shape 2"/>
        <p:cNvGrpSpPr/>
        <p:nvPr/>
      </p:nvGrpSpPr>
      <p:grpSpPr>
        <a:xfrm>
          <a:off x="0" y="0"/>
          <a:ext cx="0" cy="0"/>
          <a:chOff x="0" y="0"/>
          <a:chExt cx="0" cy="0"/>
        </a:xfrm>
      </p:grpSpPr>
      <p:sp>
        <p:nvSpPr>
          <p:cNvPr id="1048904" name="Google Shape;3;n"/>
          <p:cNvSpPr>
            <a:spLocks noChangeAspect="1" noRot="1" noGrp="1"/>
          </p:cNvSpPr>
          <p:nvPr>
            <p:ph type="sldImg" idx="2"/>
          </p:nvPr>
        </p:nvSpPr>
        <p:spPr>
          <a:xfrm>
            <a:off x="381300" y="685800"/>
            <a:ext cx="6096075" cy="3429000"/>
          </a:xfrm>
          <a:custGeom>
            <a:avLst/>
            <a:ah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8905" name="Google Shape;4;n"/>
          <p:cNvSpPr txBox="1">
            <a:spLocks noGrp="1"/>
          </p:cNvSpPr>
          <p:nvPr>
            <p:ph type="body" idx="1"/>
          </p:nvPr>
        </p:nvSpPr>
        <p:spPr>
          <a:xfrm>
            <a:off x="685800" y="4343400"/>
            <a:ext cx="5486400" cy="4114800"/>
          </a:xfrm>
          <a:prstGeom prst="rect"/>
          <a:noFill/>
          <a:ln>
            <a:noFill/>
          </a:ln>
        </p:spPr>
        <p:txBody>
          <a:bodyPr anchor="t" anchorCtr="0" bIns="91425" lIns="91425" rIns="91425" spcFirstLastPara="1" tIns="91425" wrap="square">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hlink="hlink" folHlink="folHlink"/>
  <p:notes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27" name="Shape 173"/>
        <p:cNvGrpSpPr/>
        <p:nvPr/>
      </p:nvGrpSpPr>
      <p:grpSpPr>
        <a:xfrm>
          <a:off x="0" y="0"/>
          <a:ext cx="0" cy="0"/>
          <a:chOff x="0" y="0"/>
          <a:chExt cx="0" cy="0"/>
        </a:xfrm>
      </p:grpSpPr>
      <p:sp>
        <p:nvSpPr>
          <p:cNvPr id="1048588" name="Google Shape;174;g7083118c0d_0_6:notes"/>
          <p:cNvSpPr>
            <a:spLocks noChangeAspect="1" noRot="1" noGrp="1"/>
          </p:cNvSpPr>
          <p:nvPr>
            <p:ph type="sldImg" idx="2"/>
          </p:nvPr>
        </p:nvSpPr>
        <p:spPr>
          <a:xfrm>
            <a:off x="3810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589" name="Google Shape;175;g7083118c0d_0_6:notes"/>
          <p:cNvSpPr txBox="1">
            <a:spLocks noGrp="1"/>
          </p:cNvSpPr>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69" name="Shape 187"/>
        <p:cNvGrpSpPr/>
        <p:nvPr/>
      </p:nvGrpSpPr>
      <p:grpSpPr>
        <a:xfrm>
          <a:off x="0" y="0"/>
          <a:ext cx="0" cy="0"/>
          <a:chOff x="0" y="0"/>
          <a:chExt cx="0" cy="0"/>
        </a:xfrm>
      </p:grpSpPr>
      <p:sp>
        <p:nvSpPr>
          <p:cNvPr id="1048626" name="Google Shape;188;g708288d42c_0_295:notes"/>
          <p:cNvSpPr>
            <a:spLocks noChangeAspect="1" noRot="1" noGrp="1"/>
          </p:cNvSpPr>
          <p:nvPr>
            <p:ph type="sldImg" idx="2"/>
          </p:nvPr>
        </p:nvSpPr>
        <p:spPr>
          <a:xfrm>
            <a:off x="3810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27" name="Google Shape;189;g708288d42c_0_295:notes"/>
          <p:cNvSpPr txBox="1">
            <a:spLocks noGrp="1"/>
          </p:cNvSpPr>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99" name="Shape 71"/>
        <p:cNvGrpSpPr/>
        <p:nvPr/>
      </p:nvGrpSpPr>
      <p:grpSpPr>
        <a:xfrm>
          <a:off x="0" y="0"/>
          <a:ext cx="0" cy="0"/>
          <a:chOff x="0" y="0"/>
          <a:chExt cx="0" cy="0"/>
        </a:xfrm>
      </p:grpSpPr>
      <p:sp>
        <p:nvSpPr>
          <p:cNvPr id="1048653" name="Google Shape;72;gc1d89dbd1f_0_0:notes"/>
          <p:cNvSpPr>
            <a:spLocks noChangeAspect="1" noRot="1" noGrp="1"/>
          </p:cNvSpPr>
          <p:nvPr>
            <p:ph type="sldImg" idx="2"/>
          </p:nvPr>
        </p:nvSpPr>
        <p:spPr>
          <a:xfrm>
            <a:off x="3810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54" name="Google Shape;73;gc1d89dbd1f_0_0:notes"/>
          <p:cNvSpPr txBox="1">
            <a:spLocks noGrp="1"/>
          </p:cNvSpPr>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6" name="Shape 204"/>
        <p:cNvGrpSpPr/>
        <p:nvPr/>
      </p:nvGrpSpPr>
      <p:grpSpPr>
        <a:xfrm>
          <a:off x="0" y="0"/>
          <a:ext cx="0" cy="0"/>
          <a:chOff x="0" y="0"/>
          <a:chExt cx="0" cy="0"/>
        </a:xfrm>
      </p:grpSpPr>
      <p:sp>
        <p:nvSpPr>
          <p:cNvPr id="1048712" name="Google Shape;205;g8fb84f7199_0_7:notes"/>
          <p:cNvSpPr>
            <a:spLocks noChangeAspect="1" noRot="1" noGrp="1"/>
          </p:cNvSpPr>
          <p:nvPr>
            <p:ph type="sldImg" idx="2"/>
          </p:nvPr>
        </p:nvSpPr>
        <p:spPr>
          <a:xfrm>
            <a:off x="3810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713" name="Google Shape;206;g8fb84f7199_0_7:notes"/>
          <p:cNvSpPr txBox="1">
            <a:spLocks noGrp="1"/>
          </p:cNvSpPr>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4" name="Shape 823"/>
        <p:cNvGrpSpPr/>
        <p:nvPr/>
      </p:nvGrpSpPr>
      <p:grpSpPr>
        <a:xfrm>
          <a:off x="0" y="0"/>
          <a:ext cx="0" cy="0"/>
          <a:chOff x="0" y="0"/>
          <a:chExt cx="0" cy="0"/>
        </a:xfrm>
      </p:grpSpPr>
      <p:sp>
        <p:nvSpPr>
          <p:cNvPr id="1048746" name="Google Shape;824;g7083118e57_1_637:notes"/>
          <p:cNvSpPr>
            <a:spLocks noChangeAspect="1" noRot="1" noGrp="1"/>
          </p:cNvSpPr>
          <p:nvPr>
            <p:ph type="sldImg" idx="2"/>
          </p:nvPr>
        </p:nvSpPr>
        <p:spPr>
          <a:xfrm>
            <a:off x="3810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747" name="Google Shape;825;g7083118e57_1_637:notes"/>
          <p:cNvSpPr txBox="1">
            <a:spLocks noGrp="1"/>
          </p:cNvSpPr>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image" Target="../media/image7.jpeg"/><Relationship Id="rId2"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image" Target="../media/image8.jpeg"/><Relationship Id="rId2"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image" Target="../media/image9.jpeg"/><Relationship Id="rId2"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image" Target="../media/image10.jpeg"/><Relationship Id="rId2"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hyperlink" Target="http://bit.ly/2Tynxth" TargetMode="External"/><Relationship Id="rId2" Type="http://schemas.openxmlformats.org/officeDocument/2006/relationships/hyperlink" Target="http://bit.ly/2TyoMsr" TargetMode="External"/><Relationship Id="rId3" Type="http://schemas.openxmlformats.org/officeDocument/2006/relationships/hyperlink" Target="http://bit.ly/2TtBDfr" TargetMode="Externa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p:bgPr>
    </p:bg>
    <p:spTree>
      <p:nvGrpSpPr>
        <p:cNvPr id="23" name="Shape 8"/>
        <p:cNvGrpSpPr/>
        <p:nvPr/>
      </p:nvGrpSpPr>
      <p:grpSpPr>
        <a:xfrm>
          <a:off x="0" y="0"/>
          <a:ext cx="0" cy="0"/>
          <a:chOff x="0" y="0"/>
          <a:chExt cx="0" cy="0"/>
        </a:xfrm>
      </p:grpSpPr>
      <p:grpSp>
        <p:nvGrpSpPr>
          <p:cNvPr id="24" name="Google Shape;9;p2"/>
          <p:cNvGrpSpPr/>
          <p:nvPr/>
        </p:nvGrpSpPr>
        <p:grpSpPr>
          <a:xfrm>
            <a:off x="-75" y="-62150"/>
            <a:ext cx="9144000" cy="5207100"/>
            <a:chOff x="-75" y="-62150"/>
            <a:chExt cx="9144000" cy="5207100"/>
          </a:xfrm>
        </p:grpSpPr>
        <p:sp>
          <p:nvSpPr>
            <p:cNvPr id="1048578" name="Google Shape;10;p2"/>
            <p:cNvSpPr/>
            <p:nvPr/>
          </p:nvSpPr>
          <p:spPr>
            <a:xfrm>
              <a:off x="0" y="-62150"/>
              <a:ext cx="723600" cy="5207100"/>
            </a:xfrm>
            <a:prstGeom prst="rect"/>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579" name="Google Shape;11;p2"/>
            <p:cNvSpPr/>
            <p:nvPr/>
          </p:nvSpPr>
          <p:spPr>
            <a:xfrm>
              <a:off x="-75" y="-62150"/>
              <a:ext cx="9144000" cy="608400"/>
            </a:xfrm>
            <a:prstGeom prst="rect"/>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8580" name="Google Shape;12;p2"/>
          <p:cNvSpPr/>
          <p:nvPr/>
        </p:nvSpPr>
        <p:spPr>
          <a:xfrm>
            <a:off x="715125" y="543250"/>
            <a:ext cx="8428800" cy="4601700"/>
          </a:xfrm>
          <a:prstGeom prst="rect"/>
          <a:solidFill>
            <a:srgbClr val="CC4125">
              <a:alpha val="5580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581" name="Google Shape;13;p2"/>
          <p:cNvSpPr/>
          <p:nvPr/>
        </p:nvSpPr>
        <p:spPr>
          <a:xfrm>
            <a:off x="715125" y="543250"/>
            <a:ext cx="2284500" cy="4601700"/>
          </a:xfrm>
          <a:prstGeom prst="rect"/>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582" name="Google Shape;14;p2"/>
          <p:cNvSpPr txBox="1">
            <a:spLocks noGrp="1"/>
          </p:cNvSpPr>
          <p:nvPr>
            <p:ph type="ctrTitle"/>
          </p:nvPr>
        </p:nvSpPr>
        <p:spPr>
          <a:xfrm>
            <a:off x="1319100" y="2727850"/>
            <a:ext cx="7101300" cy="544800"/>
          </a:xfrm>
          <a:prstGeom prst="rect"/>
        </p:spPr>
        <p:txBody>
          <a:bodyPr anchor="b" anchorCtr="0" bIns="91425" lIns="91425" rIns="91425" spcFirstLastPara="1" tIns="91425" wrap="square">
            <a:noAutofit/>
          </a:bodyPr>
          <a:lstStyle>
            <a:lvl1pPr algn="ctr" lvl="0">
              <a:spcBef>
                <a:spcPts val="0"/>
              </a:spcBef>
              <a:spcAft>
                <a:spcPts val="0"/>
              </a:spcAft>
              <a:buSzPts val="5200"/>
              <a:buNone/>
              <a:defRPr sz="3600">
                <a:solidFill>
                  <a:srgbClr val="F8F8F6"/>
                </a:solidFill>
              </a:defRPr>
            </a:lvl1pPr>
            <a:lvl2pPr algn="ctr" lvl="1">
              <a:spcBef>
                <a:spcPts val="0"/>
              </a:spcBef>
              <a:spcAft>
                <a:spcPts val="0"/>
              </a:spcAft>
              <a:buSzPts val="5200"/>
              <a:buNone/>
              <a:defRPr sz="5200"/>
            </a:lvl2pPr>
            <a:lvl3pPr algn="ctr" lvl="2">
              <a:spcBef>
                <a:spcPts val="0"/>
              </a:spcBef>
              <a:spcAft>
                <a:spcPts val="0"/>
              </a:spcAft>
              <a:buSzPts val="5200"/>
              <a:buNone/>
              <a:defRPr sz="5200"/>
            </a:lvl3pPr>
            <a:lvl4pPr algn="ctr" lvl="3">
              <a:spcBef>
                <a:spcPts val="0"/>
              </a:spcBef>
              <a:spcAft>
                <a:spcPts val="0"/>
              </a:spcAft>
              <a:buSzPts val="5200"/>
              <a:buNone/>
              <a:defRPr sz="5200"/>
            </a:lvl4pPr>
            <a:lvl5pPr algn="ctr" lvl="4">
              <a:spcBef>
                <a:spcPts val="0"/>
              </a:spcBef>
              <a:spcAft>
                <a:spcPts val="0"/>
              </a:spcAft>
              <a:buSzPts val="5200"/>
              <a:buNone/>
              <a:defRPr sz="5200"/>
            </a:lvl5pPr>
            <a:lvl6pPr algn="ctr" lvl="5">
              <a:spcBef>
                <a:spcPts val="0"/>
              </a:spcBef>
              <a:spcAft>
                <a:spcPts val="0"/>
              </a:spcAft>
              <a:buSzPts val="5200"/>
              <a:buNone/>
              <a:defRPr sz="5200"/>
            </a:lvl6pPr>
            <a:lvl7pPr algn="ctr" lvl="6">
              <a:spcBef>
                <a:spcPts val="0"/>
              </a:spcBef>
              <a:spcAft>
                <a:spcPts val="0"/>
              </a:spcAft>
              <a:buSzPts val="5200"/>
              <a:buNone/>
              <a:defRPr sz="5200"/>
            </a:lvl7pPr>
            <a:lvl8pPr algn="ctr" lvl="7">
              <a:spcBef>
                <a:spcPts val="0"/>
              </a:spcBef>
              <a:spcAft>
                <a:spcPts val="0"/>
              </a:spcAft>
              <a:buSzPts val="5200"/>
              <a:buNone/>
              <a:defRPr sz="5200"/>
            </a:lvl8pPr>
            <a:lvl9pPr algn="ctr" lvl="8">
              <a:spcBef>
                <a:spcPts val="0"/>
              </a:spcBef>
              <a:spcAft>
                <a:spcPts val="0"/>
              </a:spcAft>
              <a:buSzPts val="5200"/>
              <a:buNone/>
              <a:defRPr sz="5200"/>
            </a:lvl9pPr>
          </a:lstStyle>
          <a:p/>
        </p:txBody>
      </p:sp>
      <p:sp>
        <p:nvSpPr>
          <p:cNvPr id="1048583" name="Google Shape;15;p2"/>
          <p:cNvSpPr txBox="1">
            <a:spLocks noGrp="1"/>
          </p:cNvSpPr>
          <p:nvPr>
            <p:ph type="subTitle" idx="1"/>
          </p:nvPr>
        </p:nvSpPr>
        <p:spPr>
          <a:xfrm>
            <a:off x="2267550" y="3239500"/>
            <a:ext cx="4608900" cy="444600"/>
          </a:xfrm>
          <a:prstGeom prst="rect"/>
        </p:spPr>
        <p:txBody>
          <a:bodyPr anchor="t" anchorCtr="0" bIns="91425" lIns="91425" rIns="91425" spcFirstLastPara="1" tIns="91425" wrap="square">
            <a:noAutofit/>
          </a:bodyPr>
          <a:lstStyle>
            <a:lvl1pPr algn="ctr" lvl="0">
              <a:lnSpc>
                <a:spcPct val="100000"/>
              </a:lnSpc>
              <a:spcBef>
                <a:spcPts val="0"/>
              </a:spcBef>
              <a:spcAft>
                <a:spcPts val="0"/>
              </a:spcAft>
              <a:buSzPts val="2800"/>
              <a:buNone/>
              <a:defRPr sz="1600">
                <a:solidFill>
                  <a:srgbClr val="F3F3F3"/>
                </a:solidFill>
              </a:defRPr>
            </a:lvl1pPr>
            <a:lvl2pPr algn="ctr" lvl="1">
              <a:lnSpc>
                <a:spcPct val="100000"/>
              </a:lnSpc>
              <a:spcBef>
                <a:spcPts val="0"/>
              </a:spcBef>
              <a:spcAft>
                <a:spcPts val="0"/>
              </a:spcAft>
              <a:buSzPts val="2800"/>
              <a:buNone/>
              <a:defRPr sz="2800"/>
            </a:lvl2pPr>
            <a:lvl3pPr algn="ctr" lvl="2">
              <a:lnSpc>
                <a:spcPct val="100000"/>
              </a:lnSpc>
              <a:spcBef>
                <a:spcPts val="0"/>
              </a:spcBef>
              <a:spcAft>
                <a:spcPts val="0"/>
              </a:spcAft>
              <a:buSzPts val="2800"/>
              <a:buNone/>
              <a:defRPr sz="2800"/>
            </a:lvl3pPr>
            <a:lvl4pPr algn="ctr" lvl="3">
              <a:lnSpc>
                <a:spcPct val="100000"/>
              </a:lnSpc>
              <a:spcBef>
                <a:spcPts val="0"/>
              </a:spcBef>
              <a:spcAft>
                <a:spcPts val="0"/>
              </a:spcAft>
              <a:buSzPts val="2800"/>
              <a:buNone/>
              <a:defRPr sz="2800"/>
            </a:lvl4pPr>
            <a:lvl5pPr algn="ctr" lvl="4">
              <a:lnSpc>
                <a:spcPct val="100000"/>
              </a:lnSpc>
              <a:spcBef>
                <a:spcPts val="0"/>
              </a:spcBef>
              <a:spcAft>
                <a:spcPts val="0"/>
              </a:spcAft>
              <a:buSzPts val="2800"/>
              <a:buNone/>
              <a:defRPr sz="2800"/>
            </a:lvl5pPr>
            <a:lvl6pPr algn="ctr" lvl="5">
              <a:lnSpc>
                <a:spcPct val="100000"/>
              </a:lnSpc>
              <a:spcBef>
                <a:spcPts val="0"/>
              </a:spcBef>
              <a:spcAft>
                <a:spcPts val="0"/>
              </a:spcAft>
              <a:buSzPts val="2800"/>
              <a:buNone/>
              <a:defRPr sz="2800"/>
            </a:lvl6pPr>
            <a:lvl7pPr algn="ctr" lvl="6">
              <a:lnSpc>
                <a:spcPct val="100000"/>
              </a:lnSpc>
              <a:spcBef>
                <a:spcPts val="0"/>
              </a:spcBef>
              <a:spcAft>
                <a:spcPts val="0"/>
              </a:spcAft>
              <a:buSzPts val="2800"/>
              <a:buNone/>
              <a:defRPr sz="2800"/>
            </a:lvl7pPr>
            <a:lvl8pPr algn="ctr" lvl="7">
              <a:lnSpc>
                <a:spcPct val="100000"/>
              </a:lnSpc>
              <a:spcBef>
                <a:spcPts val="0"/>
              </a:spcBef>
              <a:spcAft>
                <a:spcPts val="0"/>
              </a:spcAft>
              <a:buSzPts val="2800"/>
              <a:buNone/>
              <a:defRPr sz="2800"/>
            </a:lvl8pPr>
            <a:lvl9pPr algn="ctr" lvl="8">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obj">
  <p:cSld name="Título y objetos">
    <p:spTree>
      <p:nvGrpSpPr>
        <p:cNvPr id="174" name=""/>
        <p:cNvGrpSpPr/>
        <p:nvPr/>
      </p:nvGrpSpPr>
      <p:grpSpPr>
        <a:xfrm>
          <a:off x="0" y="0"/>
          <a:ext cx="0" cy="0"/>
          <a:chOff x="0" y="0"/>
          <a:chExt cx="0" cy="0"/>
        </a:xfrm>
      </p:grpSpPr>
      <p:sp>
        <p:nvSpPr>
          <p:cNvPr id="1048899" name="Title 1"/>
          <p:cNvSpPr>
            <a:spLocks noGrp="1"/>
          </p:cNvSpPr>
          <p:nvPr>
            <p:ph type="title"/>
          </p:nvPr>
        </p:nvSpPr>
        <p:spPr/>
        <p:txBody>
          <a:bodyPr/>
          <a:p>
            <a:r>
              <a:rPr lang="es-ES"/>
              <a:t>Haga clic para modificar el estilo de título del patrón</a:t>
            </a:r>
            <a:endParaRPr dirty="0" lang="en-US"/>
          </a:p>
        </p:txBody>
      </p:sp>
      <p:sp>
        <p:nvSpPr>
          <p:cNvPr id="1048900" name="Content Placeholder 2"/>
          <p:cNvSpPr>
            <a:spLocks noGrp="1"/>
          </p:cNvSpPr>
          <p:nvPr>
            <p:ph idx="1"/>
          </p:nvPr>
        </p:nvSpPr>
        <p:spPr/>
        <p:txBody>
          <a:bodyPr/>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dirty="0" lang="en-US"/>
          </a:p>
        </p:txBody>
      </p:sp>
      <p:sp>
        <p:nvSpPr>
          <p:cNvPr id="1048901" name="Date Placeholder 3"/>
          <p:cNvSpPr>
            <a:spLocks noGrp="1"/>
          </p:cNvSpPr>
          <p:nvPr>
            <p:ph type="dt" sz="half" idx="10"/>
          </p:nvPr>
        </p:nvSpPr>
        <p:spPr/>
        <p:txBody>
          <a:bodyPr/>
          <a:p>
            <a:fld id="{747CB1F6-38F3-4A16-B13E-B148CDBA179F}" type="datetimeFigureOut">
              <a:rPr lang="es-AR" smtClean="0"/>
              <a:t>28/09/2021</a:t>
            </a:fld>
            <a:endParaRPr lang="es-AR"/>
          </a:p>
        </p:txBody>
      </p:sp>
      <p:sp>
        <p:nvSpPr>
          <p:cNvPr id="1048902" name="Footer Placeholder 4"/>
          <p:cNvSpPr>
            <a:spLocks noGrp="1"/>
          </p:cNvSpPr>
          <p:nvPr>
            <p:ph type="ftr" sz="quarter" idx="11"/>
          </p:nvPr>
        </p:nvSpPr>
        <p:spPr/>
        <p:txBody>
          <a:bodyPr/>
          <a:p>
            <a:endParaRPr lang="es-AR"/>
          </a:p>
        </p:txBody>
      </p:sp>
      <p:sp>
        <p:nvSpPr>
          <p:cNvPr id="1048903" name="Slide Number Placeholder 5"/>
          <p:cNvSpPr>
            <a:spLocks noGrp="1"/>
          </p:cNvSpPr>
          <p:nvPr>
            <p:ph type="sldNum" sz="quarter" idx="12"/>
          </p:nvPr>
        </p:nvSpPr>
        <p:spPr/>
        <p:txBody>
          <a:bodyPr/>
          <a:p>
            <a:fld id="{4643EFA9-B45E-4C20-A88A-025A01FD2A5A}" type="slidenum">
              <a:rPr lang="es-AR" smtClean="0"/>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secHead">
  <p:cSld name="Encabezado de sección">
    <p:spTree>
      <p:nvGrpSpPr>
        <p:cNvPr id="163" name=""/>
        <p:cNvGrpSpPr/>
        <p:nvPr/>
      </p:nvGrpSpPr>
      <p:grpSpPr>
        <a:xfrm>
          <a:off x="0" y="0"/>
          <a:ext cx="0" cy="0"/>
          <a:chOff x="0" y="0"/>
          <a:chExt cx="0" cy="0"/>
        </a:xfrm>
      </p:grpSpPr>
      <p:sp>
        <p:nvSpPr>
          <p:cNvPr id="1048825" name="Title 1"/>
          <p:cNvSpPr>
            <a:spLocks noGrp="1"/>
          </p:cNvSpPr>
          <p:nvPr>
            <p:ph type="title"/>
          </p:nvPr>
        </p:nvSpPr>
        <p:spPr>
          <a:xfrm>
            <a:off x="866217" y="2146300"/>
            <a:ext cx="6619243" cy="1436735"/>
          </a:xfrm>
        </p:spPr>
        <p:txBody>
          <a:bodyPr anchor="b"/>
          <a:lstStyle>
            <a:lvl1pPr algn="l">
              <a:defRPr b="0" cap="none" sz="3000"/>
            </a:lvl1pPr>
          </a:lstStyle>
          <a:p>
            <a:r>
              <a:rPr lang="es-ES"/>
              <a:t>Haga clic para modificar el estilo de título del patrón</a:t>
            </a:r>
            <a:endParaRPr dirty="0" lang="en-US"/>
          </a:p>
        </p:txBody>
      </p:sp>
      <p:sp>
        <p:nvSpPr>
          <p:cNvPr id="1048826" name="Text Placeholder 2"/>
          <p:cNvSpPr>
            <a:spLocks noGrp="1"/>
          </p:cNvSpPr>
          <p:nvPr>
            <p:ph type="body" idx="1"/>
          </p:nvPr>
        </p:nvSpPr>
        <p:spPr>
          <a:xfrm>
            <a:off x="866216" y="3583036"/>
            <a:ext cx="6619244" cy="645300"/>
          </a:xfrm>
        </p:spPr>
        <p:txBody>
          <a:bodyPr anchor="t"/>
          <a:lstStyle>
            <a:lvl1pPr algn="l" indent="0" marL="0">
              <a:buNone/>
              <a:defRPr cap="all" sz="1500">
                <a:solidFill>
                  <a:schemeClr val="accent1"/>
                </a:solidFill>
              </a:defRPr>
            </a:lvl1pPr>
            <a:lvl2pPr indent="0" marL="342900">
              <a:buNone/>
              <a:defRPr sz="1350">
                <a:solidFill>
                  <a:schemeClr val="tx1">
                    <a:tint val="75000"/>
                  </a:schemeClr>
                </a:solidFill>
              </a:defRPr>
            </a:lvl2pPr>
            <a:lvl3pPr indent="0" marL="685800">
              <a:buNone/>
              <a:defRPr sz="1200">
                <a:solidFill>
                  <a:schemeClr val="tx1">
                    <a:tint val="75000"/>
                  </a:schemeClr>
                </a:solidFill>
              </a:defRPr>
            </a:lvl3pPr>
            <a:lvl4pPr indent="0" marL="1028700">
              <a:buNone/>
              <a:defRPr sz="1050">
                <a:solidFill>
                  <a:schemeClr val="tx1">
                    <a:tint val="75000"/>
                  </a:schemeClr>
                </a:solidFill>
              </a:defRPr>
            </a:lvl4pPr>
            <a:lvl5pPr indent="0" marL="1371600">
              <a:buNone/>
              <a:defRPr sz="1050">
                <a:solidFill>
                  <a:schemeClr val="tx1">
                    <a:tint val="75000"/>
                  </a:schemeClr>
                </a:solidFill>
              </a:defRPr>
            </a:lvl5pPr>
            <a:lvl6pPr indent="0" marL="1714500">
              <a:buNone/>
              <a:defRPr sz="1050">
                <a:solidFill>
                  <a:schemeClr val="tx1">
                    <a:tint val="75000"/>
                  </a:schemeClr>
                </a:solidFill>
              </a:defRPr>
            </a:lvl6pPr>
            <a:lvl7pPr indent="0" marL="2057400">
              <a:buNone/>
              <a:defRPr sz="1050">
                <a:solidFill>
                  <a:schemeClr val="tx1">
                    <a:tint val="75000"/>
                  </a:schemeClr>
                </a:solidFill>
              </a:defRPr>
            </a:lvl7pPr>
            <a:lvl8pPr indent="0" marL="2400300">
              <a:buNone/>
              <a:defRPr sz="1050">
                <a:solidFill>
                  <a:schemeClr val="tx1">
                    <a:tint val="75000"/>
                  </a:schemeClr>
                </a:solidFill>
              </a:defRPr>
            </a:lvl8pPr>
            <a:lvl9pPr indent="0" marL="2743200">
              <a:buNone/>
              <a:defRPr sz="1050">
                <a:solidFill>
                  <a:schemeClr val="tx1">
                    <a:tint val="75000"/>
                  </a:schemeClr>
                </a:solidFill>
              </a:defRPr>
            </a:lvl9pPr>
          </a:lstStyle>
          <a:p>
            <a:pPr lvl="0"/>
            <a:r>
              <a:rPr lang="es-ES"/>
              <a:t>Haga clic para modificar los estilos de texto del patrón</a:t>
            </a:r>
          </a:p>
        </p:txBody>
      </p:sp>
      <p:sp>
        <p:nvSpPr>
          <p:cNvPr id="1048827" name="Date Placeholder 3"/>
          <p:cNvSpPr>
            <a:spLocks noGrp="1"/>
          </p:cNvSpPr>
          <p:nvPr>
            <p:ph type="dt" sz="half" idx="10"/>
          </p:nvPr>
        </p:nvSpPr>
        <p:spPr/>
        <p:txBody>
          <a:bodyPr/>
          <a:p>
            <a:fld id="{747CB1F6-38F3-4A16-B13E-B148CDBA179F}" type="datetimeFigureOut">
              <a:rPr lang="es-AR" smtClean="0"/>
              <a:t>28/09/2021</a:t>
            </a:fld>
            <a:endParaRPr lang="es-AR"/>
          </a:p>
        </p:txBody>
      </p:sp>
      <p:sp>
        <p:nvSpPr>
          <p:cNvPr id="1048828" name="Footer Placeholder 4"/>
          <p:cNvSpPr>
            <a:spLocks noGrp="1"/>
          </p:cNvSpPr>
          <p:nvPr>
            <p:ph type="ftr" sz="quarter" idx="11"/>
          </p:nvPr>
        </p:nvSpPr>
        <p:spPr/>
        <p:txBody>
          <a:bodyPr/>
          <a:p>
            <a:endParaRPr lang="es-AR"/>
          </a:p>
        </p:txBody>
      </p:sp>
      <p:sp>
        <p:nvSpPr>
          <p:cNvPr id="1048829" name="Slide Number Placeholder 5"/>
          <p:cNvSpPr>
            <a:spLocks noGrp="1"/>
          </p:cNvSpPr>
          <p:nvPr>
            <p:ph type="sldNum" sz="quarter" idx="12"/>
          </p:nvPr>
        </p:nvSpPr>
        <p:spPr/>
        <p:txBody>
          <a:bodyPr/>
          <a:p>
            <a:fld id="{4643EFA9-B45E-4C20-A88A-025A01FD2A5A}" type="slidenum">
              <a:rPr lang="es-AR" smtClean="0"/>
              <a:t>‹Nº›</a:t>
            </a:fld>
            <a:endParaRPr lang="es-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type="twoObj">
  <p:cSld name="Dos objetos">
    <p:spTree>
      <p:nvGrpSpPr>
        <p:cNvPr id="162" name=""/>
        <p:cNvGrpSpPr/>
        <p:nvPr/>
      </p:nvGrpSpPr>
      <p:grpSpPr>
        <a:xfrm>
          <a:off x="0" y="0"/>
          <a:ext cx="0" cy="0"/>
          <a:chOff x="0" y="0"/>
          <a:chExt cx="0" cy="0"/>
        </a:xfrm>
      </p:grpSpPr>
      <p:sp>
        <p:nvSpPr>
          <p:cNvPr id="1048819" name="Title 1"/>
          <p:cNvSpPr>
            <a:spLocks noGrp="1"/>
          </p:cNvSpPr>
          <p:nvPr>
            <p:ph type="title"/>
          </p:nvPr>
        </p:nvSpPr>
        <p:spPr/>
        <p:txBody>
          <a:bodyPr/>
          <a:p>
            <a:r>
              <a:rPr lang="es-ES"/>
              <a:t>Haga clic para modificar el estilo de título del patrón</a:t>
            </a:r>
            <a:endParaRPr dirty="0" lang="en-US"/>
          </a:p>
        </p:txBody>
      </p:sp>
      <p:sp>
        <p:nvSpPr>
          <p:cNvPr id="1048820"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dirty="0" lang="en-US"/>
          </a:p>
        </p:txBody>
      </p:sp>
      <p:sp>
        <p:nvSpPr>
          <p:cNvPr id="1048821"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dirty="0" lang="en-US"/>
          </a:p>
        </p:txBody>
      </p:sp>
      <p:sp>
        <p:nvSpPr>
          <p:cNvPr id="1048822" name="Date Placeholder 4"/>
          <p:cNvSpPr>
            <a:spLocks noGrp="1"/>
          </p:cNvSpPr>
          <p:nvPr>
            <p:ph type="dt" sz="half" idx="10"/>
          </p:nvPr>
        </p:nvSpPr>
        <p:spPr/>
        <p:txBody>
          <a:bodyPr/>
          <a:p>
            <a:fld id="{747CB1F6-38F3-4A16-B13E-B148CDBA179F}" type="datetimeFigureOut">
              <a:rPr lang="es-AR" smtClean="0"/>
              <a:t>28/09/2021</a:t>
            </a:fld>
            <a:endParaRPr lang="es-AR"/>
          </a:p>
        </p:txBody>
      </p:sp>
      <p:sp>
        <p:nvSpPr>
          <p:cNvPr id="1048823" name="Footer Placeholder 5"/>
          <p:cNvSpPr>
            <a:spLocks noGrp="1"/>
          </p:cNvSpPr>
          <p:nvPr>
            <p:ph type="ftr" sz="quarter" idx="11"/>
          </p:nvPr>
        </p:nvSpPr>
        <p:spPr/>
        <p:txBody>
          <a:bodyPr/>
          <a:p>
            <a:endParaRPr lang="es-AR"/>
          </a:p>
        </p:txBody>
      </p:sp>
      <p:sp>
        <p:nvSpPr>
          <p:cNvPr id="1048824" name="Slide Number Placeholder 6"/>
          <p:cNvSpPr>
            <a:spLocks noGrp="1"/>
          </p:cNvSpPr>
          <p:nvPr>
            <p:ph type="sldNum" sz="quarter" idx="12"/>
          </p:nvPr>
        </p:nvSpPr>
        <p:spPr/>
        <p:txBody>
          <a:bodyPr/>
          <a:p>
            <a:fld id="{4643EFA9-B45E-4C20-A88A-025A01FD2A5A}" type="slidenum">
              <a:rPr lang="es-AR" smtClean="0"/>
              <a:t>‹Nº›</a:t>
            </a:fld>
            <a:endParaRPr lang="es-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type="twoTxTwoObj">
  <p:cSld name="Comparación">
    <p:spTree>
      <p:nvGrpSpPr>
        <p:cNvPr id="165" name=""/>
        <p:cNvGrpSpPr/>
        <p:nvPr/>
      </p:nvGrpSpPr>
      <p:grpSpPr>
        <a:xfrm>
          <a:off x="0" y="0"/>
          <a:ext cx="0" cy="0"/>
          <a:chOff x="0" y="0"/>
          <a:chExt cx="0" cy="0"/>
        </a:xfrm>
      </p:grpSpPr>
      <p:sp>
        <p:nvSpPr>
          <p:cNvPr id="1048838" name="Title 1"/>
          <p:cNvSpPr>
            <a:spLocks noGrp="1"/>
          </p:cNvSpPr>
          <p:nvPr>
            <p:ph type="title"/>
          </p:nvPr>
        </p:nvSpPr>
        <p:spPr/>
        <p:txBody>
          <a:bodyPr/>
          <a:p>
            <a:r>
              <a:rPr lang="es-ES"/>
              <a:t>Haga clic para modificar el estilo de título del patrón</a:t>
            </a:r>
            <a:endParaRPr dirty="0" lang="en-US"/>
          </a:p>
        </p:txBody>
      </p:sp>
      <p:sp>
        <p:nvSpPr>
          <p:cNvPr id="1048839" name="Text Placeholder 2"/>
          <p:cNvSpPr>
            <a:spLocks noGrp="1"/>
          </p:cNvSpPr>
          <p:nvPr>
            <p:ph type="body" idx="1"/>
          </p:nvPr>
        </p:nvSpPr>
        <p:spPr>
          <a:xfrm>
            <a:off x="827485" y="1428750"/>
            <a:ext cx="3297254" cy="432197"/>
          </a:xfrm>
        </p:spPr>
        <p:txBody>
          <a:bodyPr anchor="b">
            <a:noAutofit/>
          </a:bodyPr>
          <a:lstStyle>
            <a:lvl1pPr indent="0" marL="0">
              <a:buNone/>
              <a:defRPr b="0" sz="1800">
                <a:solidFill>
                  <a:schemeClr val="accent1"/>
                </a:solidFill>
              </a:defRPr>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s-ES"/>
              <a:t>Haga clic para modificar los estilos de texto del patrón</a:t>
            </a:r>
          </a:p>
        </p:txBody>
      </p:sp>
      <p:sp>
        <p:nvSpPr>
          <p:cNvPr id="1048840" name="Content Placeholder 3"/>
          <p:cNvSpPr>
            <a:spLocks noGrp="1"/>
          </p:cNvSpPr>
          <p:nvPr>
            <p:ph sz="half" idx="2"/>
          </p:nvPr>
        </p:nvSpPr>
        <p:spPr>
          <a:xfrm>
            <a:off x="827485"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dirty="0" lang="en-US"/>
          </a:p>
        </p:txBody>
      </p:sp>
      <p:sp>
        <p:nvSpPr>
          <p:cNvPr id="1048841" name="Text Placeholder 4"/>
          <p:cNvSpPr>
            <a:spLocks noGrp="1"/>
          </p:cNvSpPr>
          <p:nvPr>
            <p:ph type="body" sz="quarter" idx="3"/>
          </p:nvPr>
        </p:nvSpPr>
        <p:spPr>
          <a:xfrm>
            <a:off x="4240872" y="1428750"/>
            <a:ext cx="3297254" cy="432197"/>
          </a:xfrm>
        </p:spPr>
        <p:txBody>
          <a:bodyPr anchor="b">
            <a:noAutofit/>
          </a:bodyPr>
          <a:lstStyle>
            <a:lvl1pPr indent="0" marL="0">
              <a:buNone/>
              <a:defRPr b="0" sz="1800">
                <a:solidFill>
                  <a:schemeClr val="accent1"/>
                </a:solidFill>
              </a:defRPr>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s-ES"/>
              <a:t>Haga clic para modificar los estilos de texto del patrón</a:t>
            </a:r>
          </a:p>
        </p:txBody>
      </p:sp>
      <p:sp>
        <p:nvSpPr>
          <p:cNvPr id="1048842" name="Content Placeholder 5"/>
          <p:cNvSpPr>
            <a:spLocks noGrp="1"/>
          </p:cNvSpPr>
          <p:nvPr>
            <p:ph sz="quarter" idx="4"/>
          </p:nvPr>
        </p:nvSpPr>
        <p:spPr>
          <a:xfrm>
            <a:off x="4240872"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dirty="0" lang="en-US"/>
          </a:p>
        </p:txBody>
      </p:sp>
      <p:sp>
        <p:nvSpPr>
          <p:cNvPr id="1048843" name="Date Placeholder 6"/>
          <p:cNvSpPr>
            <a:spLocks noGrp="1"/>
          </p:cNvSpPr>
          <p:nvPr>
            <p:ph type="dt" sz="half" idx="10"/>
          </p:nvPr>
        </p:nvSpPr>
        <p:spPr/>
        <p:txBody>
          <a:bodyPr/>
          <a:p>
            <a:fld id="{747CB1F6-38F3-4A16-B13E-B148CDBA179F}" type="datetimeFigureOut">
              <a:rPr lang="es-AR" smtClean="0"/>
              <a:t>28/09/2021</a:t>
            </a:fld>
            <a:endParaRPr lang="es-AR"/>
          </a:p>
        </p:txBody>
      </p:sp>
      <p:sp>
        <p:nvSpPr>
          <p:cNvPr id="1048844" name="Footer Placeholder 7"/>
          <p:cNvSpPr>
            <a:spLocks noGrp="1"/>
          </p:cNvSpPr>
          <p:nvPr>
            <p:ph type="ftr" sz="quarter" idx="11"/>
          </p:nvPr>
        </p:nvSpPr>
        <p:spPr/>
        <p:txBody>
          <a:bodyPr/>
          <a:p>
            <a:endParaRPr lang="es-AR"/>
          </a:p>
        </p:txBody>
      </p:sp>
      <p:sp>
        <p:nvSpPr>
          <p:cNvPr id="1048845" name="Slide Number Placeholder 8"/>
          <p:cNvSpPr>
            <a:spLocks noGrp="1"/>
          </p:cNvSpPr>
          <p:nvPr>
            <p:ph type="sldNum" sz="quarter" idx="12"/>
          </p:nvPr>
        </p:nvSpPr>
        <p:spPr/>
        <p:txBody>
          <a:bodyPr/>
          <a:p>
            <a:fld id="{4643EFA9-B45E-4C20-A88A-025A01FD2A5A}" type="slidenum">
              <a:rPr lang="es-AR" smtClean="0"/>
              <a:t>‹Nº›</a:t>
            </a:fld>
            <a:endParaRPr lang="es-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type="titleOnly">
  <p:cSld name="Solo el título">
    <p:spTree>
      <p:nvGrpSpPr>
        <p:cNvPr id="172" name=""/>
        <p:cNvGrpSpPr/>
        <p:nvPr/>
      </p:nvGrpSpPr>
      <p:grpSpPr>
        <a:xfrm>
          <a:off x="0" y="0"/>
          <a:ext cx="0" cy="0"/>
          <a:chOff x="0" y="0"/>
          <a:chExt cx="0" cy="0"/>
        </a:xfrm>
      </p:grpSpPr>
      <p:sp>
        <p:nvSpPr>
          <p:cNvPr id="1048885" name="Title 1"/>
          <p:cNvSpPr>
            <a:spLocks noGrp="1"/>
          </p:cNvSpPr>
          <p:nvPr>
            <p:ph type="title"/>
          </p:nvPr>
        </p:nvSpPr>
        <p:spPr/>
        <p:txBody>
          <a:bodyPr/>
          <a:p>
            <a:r>
              <a:rPr lang="es-ES"/>
              <a:t>Haga clic para modificar el estilo de título del patrón</a:t>
            </a:r>
            <a:endParaRPr dirty="0" lang="en-US"/>
          </a:p>
        </p:txBody>
      </p:sp>
      <p:sp>
        <p:nvSpPr>
          <p:cNvPr id="1048886" name="Date Placeholder 2"/>
          <p:cNvSpPr>
            <a:spLocks noGrp="1"/>
          </p:cNvSpPr>
          <p:nvPr>
            <p:ph type="dt" sz="half" idx="10"/>
          </p:nvPr>
        </p:nvSpPr>
        <p:spPr/>
        <p:txBody>
          <a:bodyPr/>
          <a:p>
            <a:fld id="{747CB1F6-38F3-4A16-B13E-B148CDBA179F}" type="datetimeFigureOut">
              <a:rPr lang="es-AR" smtClean="0"/>
              <a:t>28/09/2021</a:t>
            </a:fld>
            <a:endParaRPr lang="es-AR"/>
          </a:p>
        </p:txBody>
      </p:sp>
      <p:sp>
        <p:nvSpPr>
          <p:cNvPr id="1048887" name="Footer Placeholder 3"/>
          <p:cNvSpPr>
            <a:spLocks noGrp="1"/>
          </p:cNvSpPr>
          <p:nvPr>
            <p:ph type="ftr" sz="quarter" idx="11"/>
          </p:nvPr>
        </p:nvSpPr>
        <p:spPr/>
        <p:txBody>
          <a:bodyPr/>
          <a:p>
            <a:endParaRPr lang="es-AR"/>
          </a:p>
        </p:txBody>
      </p:sp>
      <p:sp>
        <p:nvSpPr>
          <p:cNvPr id="1048888" name="Slide Number Placeholder 4"/>
          <p:cNvSpPr>
            <a:spLocks noGrp="1"/>
          </p:cNvSpPr>
          <p:nvPr>
            <p:ph type="sldNum" sz="quarter" idx="12"/>
          </p:nvPr>
        </p:nvSpPr>
        <p:spPr/>
        <p:txBody>
          <a:bodyPr/>
          <a:p>
            <a:fld id="{4643EFA9-B45E-4C20-A88A-025A01FD2A5A}" type="slidenum">
              <a:rPr lang="es-AR" smtClean="0"/>
              <a:t>‹Nº›</a:t>
            </a:fld>
            <a:endParaRPr lang="es-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type="blank">
  <p:cSld name="En blanco">
    <p:spTree>
      <p:nvGrpSpPr>
        <p:cNvPr id="158" name=""/>
        <p:cNvGrpSpPr/>
        <p:nvPr/>
      </p:nvGrpSpPr>
      <p:grpSpPr>
        <a:xfrm>
          <a:off x="0" y="0"/>
          <a:ext cx="0" cy="0"/>
          <a:chOff x="0" y="0"/>
          <a:chExt cx="0" cy="0"/>
        </a:xfrm>
      </p:grpSpPr>
      <p:sp>
        <p:nvSpPr>
          <p:cNvPr id="1048799" name="Date Placeholder 1"/>
          <p:cNvSpPr>
            <a:spLocks noGrp="1"/>
          </p:cNvSpPr>
          <p:nvPr>
            <p:ph type="dt" sz="half" idx="10"/>
          </p:nvPr>
        </p:nvSpPr>
        <p:spPr/>
        <p:txBody>
          <a:bodyPr/>
          <a:p>
            <a:fld id="{747CB1F6-38F3-4A16-B13E-B148CDBA179F}" type="datetimeFigureOut">
              <a:rPr lang="es-AR" smtClean="0"/>
              <a:t>28/09/2021</a:t>
            </a:fld>
            <a:endParaRPr lang="es-AR"/>
          </a:p>
        </p:txBody>
      </p:sp>
      <p:sp>
        <p:nvSpPr>
          <p:cNvPr id="1048800" name="Footer Placeholder 2"/>
          <p:cNvSpPr>
            <a:spLocks noGrp="1"/>
          </p:cNvSpPr>
          <p:nvPr>
            <p:ph type="ftr" sz="quarter" idx="11"/>
          </p:nvPr>
        </p:nvSpPr>
        <p:spPr/>
        <p:txBody>
          <a:bodyPr/>
          <a:p>
            <a:endParaRPr lang="es-AR"/>
          </a:p>
        </p:txBody>
      </p:sp>
      <p:sp>
        <p:nvSpPr>
          <p:cNvPr id="1048801" name="Slide Number Placeholder 3"/>
          <p:cNvSpPr>
            <a:spLocks noGrp="1"/>
          </p:cNvSpPr>
          <p:nvPr>
            <p:ph type="sldNum" sz="quarter" idx="12"/>
          </p:nvPr>
        </p:nvSpPr>
        <p:spPr/>
        <p:txBody>
          <a:bodyPr/>
          <a:p>
            <a:fld id="{4643EFA9-B45E-4C20-A88A-025A01FD2A5A}" type="slidenum">
              <a:rPr lang="es-AR" smtClean="0"/>
              <a:t>‹Nº›</a:t>
            </a:fld>
            <a:endParaRPr lang="es-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type="objTx">
  <p:cSld name="Contenido con título">
    <p:spTree>
      <p:nvGrpSpPr>
        <p:cNvPr id="161" name=""/>
        <p:cNvGrpSpPr/>
        <p:nvPr/>
      </p:nvGrpSpPr>
      <p:grpSpPr>
        <a:xfrm>
          <a:off x="0" y="0"/>
          <a:ext cx="0" cy="0"/>
          <a:chOff x="0" y="0"/>
          <a:chExt cx="0" cy="0"/>
        </a:xfrm>
      </p:grpSpPr>
      <p:sp>
        <p:nvSpPr>
          <p:cNvPr id="1048813" name="Title 1"/>
          <p:cNvSpPr>
            <a:spLocks noGrp="1"/>
          </p:cNvSpPr>
          <p:nvPr>
            <p:ph type="title"/>
          </p:nvPr>
        </p:nvSpPr>
        <p:spPr>
          <a:xfrm>
            <a:off x="866216" y="1085850"/>
            <a:ext cx="2550798" cy="1085850"/>
          </a:xfrm>
        </p:spPr>
        <p:txBody>
          <a:bodyPr anchor="b"/>
          <a:lstStyle>
            <a:lvl1pPr algn="l">
              <a:defRPr b="0" sz="1800"/>
            </a:lvl1pPr>
          </a:lstStyle>
          <a:p>
            <a:r>
              <a:rPr lang="es-ES"/>
              <a:t>Haga clic para modificar el estilo de título del patrón</a:t>
            </a:r>
            <a:endParaRPr dirty="0" lang="en-US"/>
          </a:p>
        </p:txBody>
      </p:sp>
      <p:sp>
        <p:nvSpPr>
          <p:cNvPr id="1048814" name="Content Placeholder 2"/>
          <p:cNvSpPr>
            <a:spLocks noGrp="1"/>
          </p:cNvSpPr>
          <p:nvPr>
            <p:ph idx="1"/>
          </p:nvPr>
        </p:nvSpPr>
        <p:spPr>
          <a:xfrm>
            <a:off x="3588462" y="1085850"/>
            <a:ext cx="3896998" cy="3429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dirty="0" lang="en-US"/>
          </a:p>
        </p:txBody>
      </p:sp>
      <p:sp>
        <p:nvSpPr>
          <p:cNvPr id="1048815" name="Text Placeholder 3"/>
          <p:cNvSpPr>
            <a:spLocks noGrp="1"/>
          </p:cNvSpPr>
          <p:nvPr>
            <p:ph type="body" sz="half" idx="2"/>
          </p:nvPr>
        </p:nvSpPr>
        <p:spPr>
          <a:xfrm>
            <a:off x="866216" y="2346961"/>
            <a:ext cx="2550797" cy="2171699"/>
          </a:xfrm>
        </p:spPr>
        <p:txBody>
          <a:bodyPr/>
          <a:lstStyle>
            <a:lvl1pPr indent="0" marL="0">
              <a:buNone/>
              <a:defRPr sz="1050"/>
            </a:lvl1pPr>
            <a:lvl2pPr indent="0" marL="342900">
              <a:buNone/>
              <a:defRPr sz="900"/>
            </a:lvl2pPr>
            <a:lvl3pPr indent="0" marL="685800">
              <a:buNone/>
              <a:defRPr sz="750"/>
            </a:lvl3pPr>
            <a:lvl4pPr indent="0" marL="1028700">
              <a:buNone/>
              <a:defRPr sz="675"/>
            </a:lvl4pPr>
            <a:lvl5pPr indent="0" marL="1371600">
              <a:buNone/>
              <a:defRPr sz="675"/>
            </a:lvl5pPr>
            <a:lvl6pPr indent="0" marL="1714500">
              <a:buNone/>
              <a:defRPr sz="675"/>
            </a:lvl6pPr>
            <a:lvl7pPr indent="0" marL="2057400">
              <a:buNone/>
              <a:defRPr sz="675"/>
            </a:lvl7pPr>
            <a:lvl8pPr indent="0" marL="2400300">
              <a:buNone/>
              <a:defRPr sz="675"/>
            </a:lvl8pPr>
            <a:lvl9pPr indent="0" marL="2743200">
              <a:buNone/>
              <a:defRPr sz="675"/>
            </a:lvl9pPr>
          </a:lstStyle>
          <a:p>
            <a:pPr lvl="0"/>
            <a:r>
              <a:rPr lang="es-ES"/>
              <a:t>Haga clic para modificar los estilos de texto del patrón</a:t>
            </a:r>
          </a:p>
        </p:txBody>
      </p:sp>
      <p:sp>
        <p:nvSpPr>
          <p:cNvPr id="1048816" name="Date Placeholder 4"/>
          <p:cNvSpPr>
            <a:spLocks noGrp="1"/>
          </p:cNvSpPr>
          <p:nvPr>
            <p:ph type="dt" sz="half" idx="10"/>
          </p:nvPr>
        </p:nvSpPr>
        <p:spPr/>
        <p:txBody>
          <a:bodyPr/>
          <a:p>
            <a:fld id="{747CB1F6-38F3-4A16-B13E-B148CDBA179F}" type="datetimeFigureOut">
              <a:rPr lang="es-AR" smtClean="0"/>
              <a:t>28/09/2021</a:t>
            </a:fld>
            <a:endParaRPr lang="es-AR"/>
          </a:p>
        </p:txBody>
      </p:sp>
      <p:sp>
        <p:nvSpPr>
          <p:cNvPr id="1048817" name="Footer Placeholder 5"/>
          <p:cNvSpPr>
            <a:spLocks noGrp="1"/>
          </p:cNvSpPr>
          <p:nvPr>
            <p:ph type="ftr" sz="quarter" idx="11"/>
          </p:nvPr>
        </p:nvSpPr>
        <p:spPr/>
        <p:txBody>
          <a:bodyPr/>
          <a:p>
            <a:endParaRPr lang="es-AR"/>
          </a:p>
        </p:txBody>
      </p:sp>
      <p:sp>
        <p:nvSpPr>
          <p:cNvPr id="1048818" name="Slide Number Placeholder 6"/>
          <p:cNvSpPr>
            <a:spLocks noGrp="1"/>
          </p:cNvSpPr>
          <p:nvPr>
            <p:ph type="sldNum" sz="quarter" idx="12"/>
          </p:nvPr>
        </p:nvSpPr>
        <p:spPr/>
        <p:txBody>
          <a:bodyPr/>
          <a:p>
            <a:fld id="{4643EFA9-B45E-4C20-A88A-025A01FD2A5A}" type="slidenum">
              <a:rPr lang="es-AR" smtClean="0"/>
              <a:t>‹Nº›</a:t>
            </a:fld>
            <a:endParaRPr lang="es-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type="picTx">
  <p:cSld name="Imagen con título">
    <p:spTree>
      <p:nvGrpSpPr>
        <p:cNvPr id="159" name=""/>
        <p:cNvGrpSpPr/>
        <p:nvPr/>
      </p:nvGrpSpPr>
      <p:grpSpPr>
        <a:xfrm>
          <a:off x="0" y="0"/>
          <a:ext cx="0" cy="0"/>
          <a:chOff x="0" y="0"/>
          <a:chExt cx="0" cy="0"/>
        </a:xfrm>
      </p:grpSpPr>
      <p:sp>
        <p:nvSpPr>
          <p:cNvPr id="1048802" name="Title 1"/>
          <p:cNvSpPr>
            <a:spLocks noGrp="1"/>
          </p:cNvSpPr>
          <p:nvPr>
            <p:ph type="title"/>
          </p:nvPr>
        </p:nvSpPr>
        <p:spPr>
          <a:xfrm>
            <a:off x="865430" y="1390644"/>
            <a:ext cx="3819680" cy="1181106"/>
          </a:xfrm>
        </p:spPr>
        <p:txBody>
          <a:bodyPr anchor="b">
            <a:normAutofit/>
          </a:bodyPr>
          <a:lstStyle>
            <a:lvl1pPr algn="l">
              <a:defRPr b="0" sz="2700"/>
            </a:lvl1pPr>
          </a:lstStyle>
          <a:p>
            <a:r>
              <a:rPr lang="es-ES"/>
              <a:t>Haga clic para modificar el estilo de título del patrón</a:t>
            </a:r>
            <a:endParaRPr dirty="0" lang="en-US"/>
          </a:p>
        </p:txBody>
      </p:sp>
      <p:sp>
        <p:nvSpPr>
          <p:cNvPr id="1048803" name="Picture Placeholder 2"/>
          <p:cNvSpPr>
            <a:spLocks noChangeAspect="1" noGrp="1"/>
          </p:cNvSpPr>
          <p:nvPr>
            <p:ph type="pic" idx="1"/>
          </p:nvPr>
        </p:nvSpPr>
        <p:spPr>
          <a:xfrm>
            <a:off x="5212160" y="857250"/>
            <a:ext cx="2400300" cy="3429000"/>
          </a:xfrm>
          <a:prstGeom prst="roundRect">
            <a:avLst>
              <a:gd name="adj" fmla="val 1858"/>
            </a:avLst>
          </a:prstGeom>
          <a:effectLst>
            <a:outerShdw algn="tl" blurRad="50800" dir="5400000" dist="50800" rotWithShape="0">
              <a:srgbClr val="000000">
                <a:alpha val="43000"/>
              </a:srgbClr>
            </a:outerShdw>
          </a:effectLst>
        </p:spPr>
        <p:txBody>
          <a:bodyPr anchor="t">
            <a:normAutofit/>
          </a:bodyPr>
          <a:lstStyle>
            <a:lvl1pPr algn="ctr" indent="0" marL="0">
              <a:buNone/>
              <a:defRPr sz="1200"/>
            </a:lvl1pPr>
            <a:lvl2pPr indent="0" marL="342900">
              <a:buNone/>
              <a:defRPr sz="1200"/>
            </a:lvl2pPr>
            <a:lvl3pPr indent="0" marL="685800">
              <a:buNone/>
              <a:defRPr sz="1200"/>
            </a:lvl3pPr>
            <a:lvl4pPr indent="0" marL="1028700">
              <a:buNone/>
              <a:defRPr sz="1200"/>
            </a:lvl4pPr>
            <a:lvl5pPr indent="0" marL="1371600">
              <a:buNone/>
              <a:defRPr sz="1200"/>
            </a:lvl5pPr>
            <a:lvl6pPr indent="0" marL="1714500">
              <a:buNone/>
              <a:defRPr sz="1200"/>
            </a:lvl6pPr>
            <a:lvl7pPr indent="0" marL="2057400">
              <a:buNone/>
              <a:defRPr sz="1200"/>
            </a:lvl7pPr>
            <a:lvl8pPr indent="0" marL="2400300">
              <a:buNone/>
              <a:defRPr sz="1200"/>
            </a:lvl8pPr>
            <a:lvl9pPr indent="0" marL="2743200">
              <a:buNone/>
              <a:defRPr sz="1200"/>
            </a:lvl9pPr>
          </a:lstStyle>
          <a:p>
            <a:r>
              <a:rPr lang="es-ES"/>
              <a:t>Haga clic en el icono para agregar una imagen</a:t>
            </a:r>
            <a:endParaRPr dirty="0" lang="en-US"/>
          </a:p>
        </p:txBody>
      </p:sp>
      <p:sp>
        <p:nvSpPr>
          <p:cNvPr id="1048804" name="Text Placeholder 3"/>
          <p:cNvSpPr>
            <a:spLocks noGrp="1"/>
          </p:cNvSpPr>
          <p:nvPr>
            <p:ph type="body" sz="half" idx="2"/>
          </p:nvPr>
        </p:nvSpPr>
        <p:spPr>
          <a:xfrm>
            <a:off x="866216" y="2743200"/>
            <a:ext cx="3813734" cy="1028700"/>
          </a:xfrm>
        </p:spPr>
        <p:txBody>
          <a:bodyPr>
            <a:normAutofit/>
          </a:bodyPr>
          <a:lstStyle>
            <a:lvl1pPr indent="0" marL="0">
              <a:buNone/>
              <a:defRPr sz="1050"/>
            </a:lvl1pPr>
            <a:lvl2pPr indent="0" marL="342900">
              <a:buNone/>
              <a:defRPr sz="900"/>
            </a:lvl2pPr>
            <a:lvl3pPr indent="0" marL="685800">
              <a:buNone/>
              <a:defRPr sz="750"/>
            </a:lvl3pPr>
            <a:lvl4pPr indent="0" marL="1028700">
              <a:buNone/>
              <a:defRPr sz="675"/>
            </a:lvl4pPr>
            <a:lvl5pPr indent="0" marL="1371600">
              <a:buNone/>
              <a:defRPr sz="675"/>
            </a:lvl5pPr>
            <a:lvl6pPr indent="0" marL="1714500">
              <a:buNone/>
              <a:defRPr sz="675"/>
            </a:lvl6pPr>
            <a:lvl7pPr indent="0" marL="2057400">
              <a:buNone/>
              <a:defRPr sz="675"/>
            </a:lvl7pPr>
            <a:lvl8pPr indent="0" marL="2400300">
              <a:buNone/>
              <a:defRPr sz="675"/>
            </a:lvl8pPr>
            <a:lvl9pPr indent="0" marL="2743200">
              <a:buNone/>
              <a:defRPr sz="675"/>
            </a:lvl9pPr>
          </a:lstStyle>
          <a:p>
            <a:pPr lvl="0"/>
            <a:r>
              <a:rPr lang="es-ES"/>
              <a:t>Haga clic para modificar los estilos de texto del patrón</a:t>
            </a:r>
          </a:p>
        </p:txBody>
      </p:sp>
      <p:sp>
        <p:nvSpPr>
          <p:cNvPr id="1048805" name="Date Placeholder 4"/>
          <p:cNvSpPr>
            <a:spLocks noGrp="1"/>
          </p:cNvSpPr>
          <p:nvPr>
            <p:ph type="dt" sz="half" idx="10"/>
          </p:nvPr>
        </p:nvSpPr>
        <p:spPr/>
        <p:txBody>
          <a:bodyPr/>
          <a:p>
            <a:fld id="{747CB1F6-38F3-4A16-B13E-B148CDBA179F}" type="datetimeFigureOut">
              <a:rPr lang="es-AR" smtClean="0"/>
              <a:t>28/09/2021</a:t>
            </a:fld>
            <a:endParaRPr lang="es-AR"/>
          </a:p>
        </p:txBody>
      </p:sp>
      <p:sp>
        <p:nvSpPr>
          <p:cNvPr id="1048806" name="Footer Placeholder 5"/>
          <p:cNvSpPr>
            <a:spLocks noGrp="1"/>
          </p:cNvSpPr>
          <p:nvPr>
            <p:ph type="ftr" sz="quarter" idx="11"/>
          </p:nvPr>
        </p:nvSpPr>
        <p:spPr/>
        <p:txBody>
          <a:bodyPr/>
          <a:p>
            <a:endParaRPr lang="es-AR"/>
          </a:p>
        </p:txBody>
      </p:sp>
      <p:sp>
        <p:nvSpPr>
          <p:cNvPr id="1048807" name="Slide Number Placeholder 6"/>
          <p:cNvSpPr>
            <a:spLocks noGrp="1"/>
          </p:cNvSpPr>
          <p:nvPr>
            <p:ph type="sldNum" sz="quarter" idx="12"/>
          </p:nvPr>
        </p:nvSpPr>
        <p:spPr/>
        <p:txBody>
          <a:bodyPr/>
          <a:p>
            <a:fld id="{4643EFA9-B45E-4C20-A88A-025A01FD2A5A}" type="slidenum">
              <a:rPr lang="es-AR" smtClean="0"/>
              <a:t>‹Nº›</a:t>
            </a:fld>
            <a:endParaRPr lang="es-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66" name=""/>
        <p:cNvGrpSpPr/>
        <p:nvPr/>
      </p:nvGrpSpPr>
      <p:grpSpPr>
        <a:xfrm>
          <a:off x="0" y="0"/>
          <a:ext cx="0" cy="0"/>
          <a:chOff x="0" y="0"/>
          <a:chExt cx="0" cy="0"/>
        </a:xfrm>
      </p:grpSpPr>
      <p:sp>
        <p:nvSpPr>
          <p:cNvPr id="1048846" name="Title 1"/>
          <p:cNvSpPr>
            <a:spLocks noGrp="1"/>
          </p:cNvSpPr>
          <p:nvPr>
            <p:ph type="title"/>
          </p:nvPr>
        </p:nvSpPr>
        <p:spPr>
          <a:xfrm>
            <a:off x="866217" y="3600440"/>
            <a:ext cx="6619243" cy="425054"/>
          </a:xfrm>
        </p:spPr>
        <p:txBody>
          <a:bodyPr anchor="b">
            <a:normAutofit/>
          </a:bodyPr>
          <a:lstStyle>
            <a:lvl1pPr algn="l">
              <a:defRPr b="0" sz="1800"/>
            </a:lvl1pPr>
          </a:lstStyle>
          <a:p>
            <a:r>
              <a:rPr lang="es-ES"/>
              <a:t>Haga clic para modificar el estilo de título del patrón</a:t>
            </a:r>
            <a:endParaRPr dirty="0" lang="en-US"/>
          </a:p>
        </p:txBody>
      </p:sp>
      <p:sp>
        <p:nvSpPr>
          <p:cNvPr id="1048847" name="Picture Placeholder 2"/>
          <p:cNvSpPr>
            <a:spLocks noChangeAspect="1" noGrp="1"/>
          </p:cNvSpPr>
          <p:nvPr>
            <p:ph type="pic" idx="1"/>
          </p:nvPr>
        </p:nvSpPr>
        <p:spPr>
          <a:xfrm>
            <a:off x="866216" y="514350"/>
            <a:ext cx="6619244" cy="2730500"/>
          </a:xfrm>
          <a:prstGeom prst="roundRect">
            <a:avLst>
              <a:gd name="adj" fmla="val 1858"/>
            </a:avLst>
          </a:prstGeom>
          <a:effectLst>
            <a:outerShdw algn="tl" blurRad="50800" dir="5400000" dist="50800" rotWithShape="0">
              <a:srgbClr val="000000">
                <a:alpha val="43000"/>
              </a:srgbClr>
            </a:outerShdw>
          </a:effectLst>
        </p:spPr>
        <p:txBody>
          <a:bodyPr anchor="t">
            <a:normAutofit/>
          </a:bodyPr>
          <a:lstStyle>
            <a:lvl1pPr algn="ctr" indent="0" marL="0">
              <a:buNone/>
              <a:defRPr sz="1200"/>
            </a:lvl1pPr>
            <a:lvl2pPr indent="0" marL="342900">
              <a:buNone/>
              <a:defRPr sz="1200"/>
            </a:lvl2pPr>
            <a:lvl3pPr indent="0" marL="685800">
              <a:buNone/>
              <a:defRPr sz="1200"/>
            </a:lvl3pPr>
            <a:lvl4pPr indent="0" marL="1028700">
              <a:buNone/>
              <a:defRPr sz="1200"/>
            </a:lvl4pPr>
            <a:lvl5pPr indent="0" marL="1371600">
              <a:buNone/>
              <a:defRPr sz="1200"/>
            </a:lvl5pPr>
            <a:lvl6pPr indent="0" marL="1714500">
              <a:buNone/>
              <a:defRPr sz="1200"/>
            </a:lvl6pPr>
            <a:lvl7pPr indent="0" marL="2057400">
              <a:buNone/>
              <a:defRPr sz="1200"/>
            </a:lvl7pPr>
            <a:lvl8pPr indent="0" marL="2400300">
              <a:buNone/>
              <a:defRPr sz="1200"/>
            </a:lvl8pPr>
            <a:lvl9pPr indent="0" marL="2743200">
              <a:buNone/>
              <a:defRPr sz="1200"/>
            </a:lvl9pPr>
          </a:lstStyle>
          <a:p>
            <a:r>
              <a:rPr lang="es-ES"/>
              <a:t>Haga clic en el icono para agregar una imagen</a:t>
            </a:r>
            <a:endParaRPr dirty="0" lang="en-US"/>
          </a:p>
        </p:txBody>
      </p:sp>
      <p:sp>
        <p:nvSpPr>
          <p:cNvPr id="1048848" name="Text Placeholder 3"/>
          <p:cNvSpPr>
            <a:spLocks noGrp="1"/>
          </p:cNvSpPr>
          <p:nvPr>
            <p:ph type="body" sz="half" idx="2"/>
          </p:nvPr>
        </p:nvSpPr>
        <p:spPr>
          <a:xfrm>
            <a:off x="866217" y="4025494"/>
            <a:ext cx="6619242" cy="370284"/>
          </a:xfrm>
        </p:spPr>
        <p:txBody>
          <a:bodyPr>
            <a:normAutofit/>
          </a:bodyPr>
          <a:lstStyle>
            <a:lvl1pPr indent="0" marL="0">
              <a:buNone/>
              <a:defRPr sz="900"/>
            </a:lvl1pPr>
            <a:lvl2pPr indent="0" marL="342900">
              <a:buNone/>
              <a:defRPr sz="900"/>
            </a:lvl2pPr>
            <a:lvl3pPr indent="0" marL="685800">
              <a:buNone/>
              <a:defRPr sz="750"/>
            </a:lvl3pPr>
            <a:lvl4pPr indent="0" marL="1028700">
              <a:buNone/>
              <a:defRPr sz="675"/>
            </a:lvl4pPr>
            <a:lvl5pPr indent="0" marL="1371600">
              <a:buNone/>
              <a:defRPr sz="675"/>
            </a:lvl5pPr>
            <a:lvl6pPr indent="0" marL="1714500">
              <a:buNone/>
              <a:defRPr sz="675"/>
            </a:lvl6pPr>
            <a:lvl7pPr indent="0" marL="2057400">
              <a:buNone/>
              <a:defRPr sz="675"/>
            </a:lvl7pPr>
            <a:lvl8pPr indent="0" marL="2400300">
              <a:buNone/>
              <a:defRPr sz="675"/>
            </a:lvl8pPr>
            <a:lvl9pPr indent="0" marL="2743200">
              <a:buNone/>
              <a:defRPr sz="675"/>
            </a:lvl9pPr>
          </a:lstStyle>
          <a:p>
            <a:pPr lvl="0"/>
            <a:r>
              <a:rPr lang="es-ES"/>
              <a:t>Haga clic para modificar los estilos de texto del patrón</a:t>
            </a:r>
          </a:p>
        </p:txBody>
      </p:sp>
      <p:sp>
        <p:nvSpPr>
          <p:cNvPr id="1048849" name="Date Placeholder 4"/>
          <p:cNvSpPr>
            <a:spLocks noGrp="1"/>
          </p:cNvSpPr>
          <p:nvPr>
            <p:ph type="dt" sz="half" idx="10"/>
          </p:nvPr>
        </p:nvSpPr>
        <p:spPr/>
        <p:txBody>
          <a:bodyPr/>
          <a:p>
            <a:fld id="{747CB1F6-38F3-4A16-B13E-B148CDBA179F}" type="datetimeFigureOut">
              <a:rPr lang="es-AR" smtClean="0"/>
              <a:t>28/09/2021</a:t>
            </a:fld>
            <a:endParaRPr lang="es-AR"/>
          </a:p>
        </p:txBody>
      </p:sp>
      <p:sp>
        <p:nvSpPr>
          <p:cNvPr id="1048850" name="Footer Placeholder 5"/>
          <p:cNvSpPr>
            <a:spLocks noGrp="1"/>
          </p:cNvSpPr>
          <p:nvPr>
            <p:ph type="ftr" sz="quarter" idx="11"/>
          </p:nvPr>
        </p:nvSpPr>
        <p:spPr/>
        <p:txBody>
          <a:bodyPr/>
          <a:p>
            <a:endParaRPr lang="es-AR"/>
          </a:p>
        </p:txBody>
      </p:sp>
      <p:sp>
        <p:nvSpPr>
          <p:cNvPr id="1048851" name="Slide Number Placeholder 6"/>
          <p:cNvSpPr>
            <a:spLocks noGrp="1"/>
          </p:cNvSpPr>
          <p:nvPr>
            <p:ph type="sldNum" sz="quarter" idx="12"/>
          </p:nvPr>
        </p:nvSpPr>
        <p:spPr/>
        <p:txBody>
          <a:bodyPr/>
          <a:p>
            <a:fld id="{4643EFA9-B45E-4C20-A88A-025A01FD2A5A}" type="slidenum">
              <a:rPr lang="es-AR" smtClean="0"/>
              <a:t>‹Nº›</a:t>
            </a:fld>
            <a:endParaRPr lang="es-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60" name=""/>
        <p:cNvGrpSpPr/>
        <p:nvPr/>
      </p:nvGrpSpPr>
      <p:grpSpPr>
        <a:xfrm>
          <a:off x="0" y="0"/>
          <a:ext cx="0" cy="0"/>
          <a:chOff x="0" y="0"/>
          <a:chExt cx="0" cy="0"/>
        </a:xfrm>
      </p:grpSpPr>
      <p:sp>
        <p:nvSpPr>
          <p:cNvPr id="1048808" name="Title 1"/>
          <p:cNvSpPr>
            <a:spLocks noGrp="1"/>
          </p:cNvSpPr>
          <p:nvPr>
            <p:ph type="title"/>
          </p:nvPr>
        </p:nvSpPr>
        <p:spPr>
          <a:xfrm>
            <a:off x="866216" y="1085850"/>
            <a:ext cx="6619244" cy="1485900"/>
          </a:xfrm>
        </p:spPr>
        <p:txBody>
          <a:bodyPr/>
          <a:lstStyle>
            <a:lvl1pPr>
              <a:defRPr sz="3600"/>
            </a:lvl1pPr>
          </a:lstStyle>
          <a:p>
            <a:r>
              <a:rPr lang="es-ES"/>
              <a:t>Haga clic para modificar el estilo de título del patrón</a:t>
            </a:r>
            <a:endParaRPr dirty="0" lang="en-US"/>
          </a:p>
        </p:txBody>
      </p:sp>
      <p:sp>
        <p:nvSpPr>
          <p:cNvPr id="1048809" name="Text Placeholder 3"/>
          <p:cNvSpPr>
            <a:spLocks noGrp="1"/>
          </p:cNvSpPr>
          <p:nvPr>
            <p:ph type="body" sz="half" idx="2"/>
          </p:nvPr>
        </p:nvSpPr>
        <p:spPr>
          <a:xfrm>
            <a:off x="866216" y="2743200"/>
            <a:ext cx="6619244" cy="1771650"/>
          </a:xfrm>
        </p:spPr>
        <p:txBody>
          <a:bodyPr anchor="ctr">
            <a:normAutofit/>
          </a:bodyPr>
          <a:lstStyle>
            <a:lvl1pPr indent="0" marL="0">
              <a:buNone/>
              <a:defRPr sz="1350"/>
            </a:lvl1pPr>
            <a:lvl2pPr indent="0" marL="342900">
              <a:buNone/>
              <a:defRPr sz="900"/>
            </a:lvl2pPr>
            <a:lvl3pPr indent="0" marL="685800">
              <a:buNone/>
              <a:defRPr sz="750"/>
            </a:lvl3pPr>
            <a:lvl4pPr indent="0" marL="1028700">
              <a:buNone/>
              <a:defRPr sz="675"/>
            </a:lvl4pPr>
            <a:lvl5pPr indent="0" marL="1371600">
              <a:buNone/>
              <a:defRPr sz="675"/>
            </a:lvl5pPr>
            <a:lvl6pPr indent="0" marL="1714500">
              <a:buNone/>
              <a:defRPr sz="675"/>
            </a:lvl6pPr>
            <a:lvl7pPr indent="0" marL="2057400">
              <a:buNone/>
              <a:defRPr sz="675"/>
            </a:lvl7pPr>
            <a:lvl8pPr indent="0" marL="2400300">
              <a:buNone/>
              <a:defRPr sz="675"/>
            </a:lvl8pPr>
            <a:lvl9pPr indent="0" marL="2743200">
              <a:buNone/>
              <a:defRPr sz="675"/>
            </a:lvl9pPr>
          </a:lstStyle>
          <a:p>
            <a:pPr lvl="0"/>
            <a:r>
              <a:rPr lang="es-ES"/>
              <a:t>Haga clic para modificar los estilos de texto del patrón</a:t>
            </a:r>
          </a:p>
        </p:txBody>
      </p:sp>
      <p:sp>
        <p:nvSpPr>
          <p:cNvPr id="1048810" name="Date Placeholder 3"/>
          <p:cNvSpPr>
            <a:spLocks noGrp="1"/>
          </p:cNvSpPr>
          <p:nvPr>
            <p:ph type="dt" sz="half" idx="10"/>
          </p:nvPr>
        </p:nvSpPr>
        <p:spPr/>
        <p:txBody>
          <a:bodyPr/>
          <a:p>
            <a:fld id="{747CB1F6-38F3-4A16-B13E-B148CDBA179F}" type="datetimeFigureOut">
              <a:rPr lang="es-AR" smtClean="0"/>
              <a:t>28/09/2021</a:t>
            </a:fld>
            <a:endParaRPr lang="es-AR"/>
          </a:p>
        </p:txBody>
      </p:sp>
      <p:sp>
        <p:nvSpPr>
          <p:cNvPr id="1048811" name="Footer Placeholder 4"/>
          <p:cNvSpPr>
            <a:spLocks noGrp="1"/>
          </p:cNvSpPr>
          <p:nvPr>
            <p:ph type="ftr" sz="quarter" idx="11"/>
          </p:nvPr>
        </p:nvSpPr>
        <p:spPr/>
        <p:txBody>
          <a:bodyPr/>
          <a:p>
            <a:endParaRPr lang="es-AR"/>
          </a:p>
        </p:txBody>
      </p:sp>
      <p:sp>
        <p:nvSpPr>
          <p:cNvPr id="1048812" name="Slide Number Placeholder 5"/>
          <p:cNvSpPr>
            <a:spLocks noGrp="1"/>
          </p:cNvSpPr>
          <p:nvPr>
            <p:ph type="sldNum" sz="quarter" idx="12"/>
          </p:nvPr>
        </p:nvSpPr>
        <p:spPr/>
        <p:txBody>
          <a:bodyPr/>
          <a:p>
            <a:fld id="{4643EFA9-B45E-4C20-A88A-025A01FD2A5A}" type="slidenum">
              <a:rPr lang="es-AR" smtClean="0"/>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p:bgPr>
    </p:bg>
    <p:spTree>
      <p:nvGrpSpPr>
        <p:cNvPr id="136" name="Shape 46"/>
        <p:cNvGrpSpPr/>
        <p:nvPr/>
      </p:nvGrpSpPr>
      <p:grpSpPr>
        <a:xfrm>
          <a:off x="0" y="0"/>
          <a:ext cx="0" cy="0"/>
          <a:chOff x="0" y="0"/>
          <a:chExt cx="0" cy="0"/>
        </a:xfrm>
      </p:grpSpPr>
      <p:sp>
        <p:nvSpPr>
          <p:cNvPr id="1048748" name="Google Shape;47;p9"/>
          <p:cNvSpPr txBox="1">
            <a:spLocks noGrp="1"/>
          </p:cNvSpPr>
          <p:nvPr>
            <p:ph type="subTitle" idx="1"/>
          </p:nvPr>
        </p:nvSpPr>
        <p:spPr>
          <a:xfrm>
            <a:off x="1893725" y="1817750"/>
            <a:ext cx="5336100" cy="1578000"/>
          </a:xfrm>
          <a:prstGeom prst="rect"/>
        </p:spPr>
        <p:txBody>
          <a:bodyPr anchor="t" anchorCtr="0" bIns="91425" lIns="91425" rIns="91425" spcFirstLastPara="1" tIns="91425" wrap="square">
            <a:noAutofit/>
          </a:bodyPr>
          <a:lstStyle>
            <a:lvl1pPr algn="ctr" lvl="0" rtl="0">
              <a:lnSpc>
                <a:spcPct val="100000"/>
              </a:lnSpc>
              <a:spcBef>
                <a:spcPts val="0"/>
              </a:spcBef>
              <a:spcAft>
                <a:spcPts val="0"/>
              </a:spcAft>
              <a:buSzPts val="2800"/>
              <a:buNone/>
              <a:defRPr sz="1200"/>
            </a:lvl1pPr>
            <a:lvl2pPr algn="ctr" lvl="1" rtl="0">
              <a:lnSpc>
                <a:spcPct val="100000"/>
              </a:lnSpc>
              <a:spcBef>
                <a:spcPts val="0"/>
              </a:spcBef>
              <a:spcAft>
                <a:spcPts val="0"/>
              </a:spcAft>
              <a:buSzPts val="2800"/>
              <a:buNone/>
              <a:defRPr sz="2800"/>
            </a:lvl2pPr>
            <a:lvl3pPr algn="ctr" lvl="2" rtl="0">
              <a:lnSpc>
                <a:spcPct val="100000"/>
              </a:lnSpc>
              <a:spcBef>
                <a:spcPts val="0"/>
              </a:spcBef>
              <a:spcAft>
                <a:spcPts val="0"/>
              </a:spcAft>
              <a:buSzPts val="2800"/>
              <a:buNone/>
              <a:defRPr sz="2800"/>
            </a:lvl3pPr>
            <a:lvl4pPr algn="ctr" lvl="3" rtl="0">
              <a:lnSpc>
                <a:spcPct val="100000"/>
              </a:lnSpc>
              <a:spcBef>
                <a:spcPts val="0"/>
              </a:spcBef>
              <a:spcAft>
                <a:spcPts val="0"/>
              </a:spcAft>
              <a:buSzPts val="2800"/>
              <a:buNone/>
              <a:defRPr sz="2800"/>
            </a:lvl4pPr>
            <a:lvl5pPr algn="ctr" lvl="4" rtl="0">
              <a:lnSpc>
                <a:spcPct val="100000"/>
              </a:lnSpc>
              <a:spcBef>
                <a:spcPts val="0"/>
              </a:spcBef>
              <a:spcAft>
                <a:spcPts val="0"/>
              </a:spcAft>
              <a:buSzPts val="2800"/>
              <a:buNone/>
              <a:defRPr sz="2800"/>
            </a:lvl5pPr>
            <a:lvl6pPr algn="ctr" lvl="5" rtl="0">
              <a:lnSpc>
                <a:spcPct val="100000"/>
              </a:lnSpc>
              <a:spcBef>
                <a:spcPts val="0"/>
              </a:spcBef>
              <a:spcAft>
                <a:spcPts val="0"/>
              </a:spcAft>
              <a:buSzPts val="2800"/>
              <a:buNone/>
              <a:defRPr sz="2800"/>
            </a:lvl6pPr>
            <a:lvl7pPr algn="ctr" lvl="6" rtl="0">
              <a:lnSpc>
                <a:spcPct val="100000"/>
              </a:lnSpc>
              <a:spcBef>
                <a:spcPts val="0"/>
              </a:spcBef>
              <a:spcAft>
                <a:spcPts val="0"/>
              </a:spcAft>
              <a:buSzPts val="2800"/>
              <a:buNone/>
              <a:defRPr sz="2800"/>
            </a:lvl7pPr>
            <a:lvl8pPr algn="ctr" lvl="7" rtl="0">
              <a:lnSpc>
                <a:spcPct val="100000"/>
              </a:lnSpc>
              <a:spcBef>
                <a:spcPts val="0"/>
              </a:spcBef>
              <a:spcAft>
                <a:spcPts val="0"/>
              </a:spcAft>
              <a:buSzPts val="2800"/>
              <a:buNone/>
              <a:defRPr sz="2800"/>
            </a:lvl8pPr>
            <a:lvl9pPr algn="ctr" lvl="8" rtl="0">
              <a:lnSpc>
                <a:spcPct val="100000"/>
              </a:lnSpc>
              <a:spcBef>
                <a:spcPts val="0"/>
              </a:spcBef>
              <a:spcAft>
                <a:spcPts val="0"/>
              </a:spcAft>
              <a:buSzPts val="2800"/>
              <a:buNone/>
              <a:defRPr sz="2800"/>
            </a:lvl9pPr>
          </a:lstStyle>
          <a:p/>
        </p:txBody>
      </p:sp>
      <p:sp>
        <p:nvSpPr>
          <p:cNvPr id="1048749" name="Google Shape;48;p9"/>
          <p:cNvSpPr txBox="1">
            <a:spLocks noGrp="1"/>
          </p:cNvSpPr>
          <p:nvPr>
            <p:ph type="title"/>
          </p:nvPr>
        </p:nvSpPr>
        <p:spPr>
          <a:xfrm>
            <a:off x="720100" y="509825"/>
            <a:ext cx="7704000" cy="572700"/>
          </a:xfrm>
          <a:prstGeom prst="rect"/>
        </p:spPr>
        <p:txBody>
          <a:bodyPr anchor="t" anchorCtr="0" bIns="91425" lIns="91425" rIns="91425" spcFirstLastPara="1" tIns="91425" wrap="square">
            <a:noAutofit/>
          </a:bodyPr>
          <a:lstStyle>
            <a:lvl1pPr algn="ctr" lvl="0" rtl="0">
              <a:spcBef>
                <a:spcPts val="0"/>
              </a:spcBef>
              <a:spcAft>
                <a:spcPts val="0"/>
              </a:spcAft>
              <a:buSzPts val="2400"/>
              <a:buNone/>
              <a:defRPr sz="2400"/>
            </a:lvl1pPr>
            <a:lvl2pPr algn="ctr" lvl="1" rtl="0">
              <a:spcBef>
                <a:spcPts val="0"/>
              </a:spcBef>
              <a:spcAft>
                <a:spcPts val="0"/>
              </a:spcAft>
              <a:buSzPts val="1800"/>
              <a:buNone/>
              <a:defRPr sz="1800"/>
            </a:lvl2pPr>
            <a:lvl3pPr algn="ctr" lvl="2" rtl="0">
              <a:spcBef>
                <a:spcPts val="0"/>
              </a:spcBef>
              <a:spcAft>
                <a:spcPts val="0"/>
              </a:spcAft>
              <a:buSzPts val="1800"/>
              <a:buNone/>
              <a:defRPr sz="1800"/>
            </a:lvl3pPr>
            <a:lvl4pPr algn="ctr" lvl="3" rtl="0">
              <a:spcBef>
                <a:spcPts val="0"/>
              </a:spcBef>
              <a:spcAft>
                <a:spcPts val="0"/>
              </a:spcAft>
              <a:buSzPts val="1800"/>
              <a:buNone/>
              <a:defRPr sz="1800"/>
            </a:lvl4pPr>
            <a:lvl5pPr algn="ctr" lvl="4" rtl="0">
              <a:spcBef>
                <a:spcPts val="0"/>
              </a:spcBef>
              <a:spcAft>
                <a:spcPts val="0"/>
              </a:spcAft>
              <a:buSzPts val="1800"/>
              <a:buNone/>
              <a:defRPr sz="1800"/>
            </a:lvl5pPr>
            <a:lvl6pPr algn="ctr" lvl="5" rtl="0">
              <a:spcBef>
                <a:spcPts val="0"/>
              </a:spcBef>
              <a:spcAft>
                <a:spcPts val="0"/>
              </a:spcAft>
              <a:buSzPts val="1800"/>
              <a:buNone/>
              <a:defRPr sz="1800"/>
            </a:lvl6pPr>
            <a:lvl7pPr algn="ctr" lvl="6" rtl="0">
              <a:spcBef>
                <a:spcPts val="0"/>
              </a:spcBef>
              <a:spcAft>
                <a:spcPts val="0"/>
              </a:spcAft>
              <a:buSzPts val="1800"/>
              <a:buNone/>
              <a:defRPr sz="1800"/>
            </a:lvl7pPr>
            <a:lvl8pPr algn="ctr" lvl="7" rtl="0">
              <a:spcBef>
                <a:spcPts val="0"/>
              </a:spcBef>
              <a:spcAft>
                <a:spcPts val="0"/>
              </a:spcAft>
              <a:buSzPts val="1800"/>
              <a:buNone/>
              <a:defRPr sz="1800"/>
            </a:lvl8pPr>
            <a:lvl9pPr algn="ctr" lvl="8" rtl="0">
              <a:spcBef>
                <a:spcPts val="0"/>
              </a:spcBef>
              <a:spcAft>
                <a:spcPts val="0"/>
              </a:spcAft>
              <a:buSzPts val="1800"/>
              <a:buNone/>
              <a:defRPr sz="18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64" name=""/>
        <p:cNvGrpSpPr/>
        <p:nvPr/>
      </p:nvGrpSpPr>
      <p:grpSpPr>
        <a:xfrm>
          <a:off x="0" y="0"/>
          <a:ext cx="0" cy="0"/>
          <a:chOff x="0" y="0"/>
          <a:chExt cx="0" cy="0"/>
        </a:xfrm>
      </p:grpSpPr>
      <p:sp>
        <p:nvSpPr>
          <p:cNvPr id="1048830" name="Title 1"/>
          <p:cNvSpPr>
            <a:spLocks noGrp="1"/>
          </p:cNvSpPr>
          <p:nvPr>
            <p:ph type="title"/>
          </p:nvPr>
        </p:nvSpPr>
        <p:spPr>
          <a:xfrm>
            <a:off x="1181101" y="1085850"/>
            <a:ext cx="5999486" cy="1742531"/>
          </a:xfrm>
        </p:spPr>
        <p:txBody>
          <a:bodyPr/>
          <a:lstStyle>
            <a:lvl1pPr>
              <a:defRPr sz="3600"/>
            </a:lvl1pPr>
          </a:lstStyle>
          <a:p>
            <a:r>
              <a:rPr lang="es-ES"/>
              <a:t>Haga clic para modificar el estilo de título del patrón</a:t>
            </a:r>
            <a:endParaRPr dirty="0" lang="en-US"/>
          </a:p>
        </p:txBody>
      </p:sp>
      <p:sp>
        <p:nvSpPr>
          <p:cNvPr id="1048831" name="Text Placeholder 3"/>
          <p:cNvSpPr>
            <a:spLocks noGrp="1"/>
          </p:cNvSpPr>
          <p:nvPr>
            <p:ph type="body" sz="half" idx="13"/>
          </p:nvPr>
        </p:nvSpPr>
        <p:spPr>
          <a:xfrm>
            <a:off x="1447800" y="2828380"/>
            <a:ext cx="5459737" cy="256631"/>
          </a:xfrm>
        </p:spPr>
        <p:txBody>
          <a:bodyPr anchor="t">
            <a:normAutofit/>
          </a:bodyPr>
          <a:lstStyle>
            <a:lvl1pPr indent="0" marL="0">
              <a:buNone/>
              <a:defRPr b="0" cap="small" dirty="0" sz="1050" i="0" kern="1200" lang="en-US">
                <a:solidFill>
                  <a:schemeClr val="accent1"/>
                </a:solidFill>
                <a:latin typeface="+mj-lt"/>
                <a:ea typeface="+mj-ea"/>
                <a:cs typeface="+mj-cs"/>
              </a:defRPr>
            </a:lvl1pPr>
            <a:lvl2pPr indent="0" marL="342900">
              <a:buNone/>
              <a:defRPr sz="900"/>
            </a:lvl2pPr>
            <a:lvl3pPr indent="0" marL="685800">
              <a:buNone/>
              <a:defRPr sz="750"/>
            </a:lvl3pPr>
            <a:lvl4pPr indent="0" marL="1028700">
              <a:buNone/>
              <a:defRPr sz="675"/>
            </a:lvl4pPr>
            <a:lvl5pPr indent="0" marL="1371600">
              <a:buNone/>
              <a:defRPr sz="675"/>
            </a:lvl5pPr>
            <a:lvl6pPr indent="0" marL="1714500">
              <a:buNone/>
              <a:defRPr sz="675"/>
            </a:lvl6pPr>
            <a:lvl7pPr indent="0" marL="2057400">
              <a:buNone/>
              <a:defRPr sz="675"/>
            </a:lvl7pPr>
            <a:lvl8pPr indent="0" marL="2400300">
              <a:buNone/>
              <a:defRPr sz="675"/>
            </a:lvl8pPr>
            <a:lvl9pPr indent="0" marL="2743200">
              <a:buNone/>
              <a:defRPr sz="675"/>
            </a:lvl9pPr>
          </a:lstStyle>
          <a:p>
            <a:pPr lvl="0"/>
            <a:r>
              <a:rPr lang="es-ES"/>
              <a:t>Haga clic para modificar los estilos de texto del patrón</a:t>
            </a:r>
          </a:p>
        </p:txBody>
      </p:sp>
      <p:sp>
        <p:nvSpPr>
          <p:cNvPr id="1048832" name="Text Placeholder 3"/>
          <p:cNvSpPr>
            <a:spLocks noGrp="1"/>
          </p:cNvSpPr>
          <p:nvPr>
            <p:ph type="body" sz="half" idx="2"/>
          </p:nvPr>
        </p:nvSpPr>
        <p:spPr>
          <a:xfrm>
            <a:off x="866216" y="3262993"/>
            <a:ext cx="6619244" cy="1257300"/>
          </a:xfrm>
        </p:spPr>
        <p:txBody>
          <a:bodyPr anchor="ctr">
            <a:normAutofit/>
          </a:bodyPr>
          <a:lstStyle>
            <a:lvl1pPr indent="0" marL="0">
              <a:buNone/>
              <a:defRPr sz="1350"/>
            </a:lvl1pPr>
            <a:lvl2pPr indent="0" marL="342900">
              <a:buNone/>
              <a:defRPr sz="900"/>
            </a:lvl2pPr>
            <a:lvl3pPr indent="0" marL="685800">
              <a:buNone/>
              <a:defRPr sz="750"/>
            </a:lvl3pPr>
            <a:lvl4pPr indent="0" marL="1028700">
              <a:buNone/>
              <a:defRPr sz="675"/>
            </a:lvl4pPr>
            <a:lvl5pPr indent="0" marL="1371600">
              <a:buNone/>
              <a:defRPr sz="675"/>
            </a:lvl5pPr>
            <a:lvl6pPr indent="0" marL="1714500">
              <a:buNone/>
              <a:defRPr sz="675"/>
            </a:lvl6pPr>
            <a:lvl7pPr indent="0" marL="2057400">
              <a:buNone/>
              <a:defRPr sz="675"/>
            </a:lvl7pPr>
            <a:lvl8pPr indent="0" marL="2400300">
              <a:buNone/>
              <a:defRPr sz="675"/>
            </a:lvl8pPr>
            <a:lvl9pPr indent="0" marL="2743200">
              <a:buNone/>
              <a:defRPr sz="675"/>
            </a:lvl9pPr>
          </a:lstStyle>
          <a:p>
            <a:pPr lvl="0"/>
            <a:r>
              <a:rPr lang="es-ES"/>
              <a:t>Haga clic para modificar los estilos de texto del patrón</a:t>
            </a:r>
          </a:p>
        </p:txBody>
      </p:sp>
      <p:sp>
        <p:nvSpPr>
          <p:cNvPr id="1048833" name="Date Placeholder 3"/>
          <p:cNvSpPr>
            <a:spLocks noGrp="1"/>
          </p:cNvSpPr>
          <p:nvPr>
            <p:ph type="dt" sz="half" idx="10"/>
          </p:nvPr>
        </p:nvSpPr>
        <p:spPr/>
        <p:txBody>
          <a:bodyPr/>
          <a:p>
            <a:fld id="{747CB1F6-38F3-4A16-B13E-B148CDBA179F}" type="datetimeFigureOut">
              <a:rPr lang="es-AR" smtClean="0"/>
              <a:t>28/09/2021</a:t>
            </a:fld>
            <a:endParaRPr lang="es-AR"/>
          </a:p>
        </p:txBody>
      </p:sp>
      <p:sp>
        <p:nvSpPr>
          <p:cNvPr id="1048834" name="Footer Placeholder 4"/>
          <p:cNvSpPr>
            <a:spLocks noGrp="1"/>
          </p:cNvSpPr>
          <p:nvPr>
            <p:ph type="ftr" sz="quarter" idx="11"/>
          </p:nvPr>
        </p:nvSpPr>
        <p:spPr/>
        <p:txBody>
          <a:bodyPr/>
          <a:p>
            <a:endParaRPr lang="es-AR"/>
          </a:p>
        </p:txBody>
      </p:sp>
      <p:sp>
        <p:nvSpPr>
          <p:cNvPr id="1048835" name="Slide Number Placeholder 5"/>
          <p:cNvSpPr>
            <a:spLocks noGrp="1"/>
          </p:cNvSpPr>
          <p:nvPr>
            <p:ph type="sldNum" sz="quarter" idx="12"/>
          </p:nvPr>
        </p:nvSpPr>
        <p:spPr/>
        <p:txBody>
          <a:bodyPr/>
          <a:p>
            <a:fld id="{4643EFA9-B45E-4C20-A88A-025A01FD2A5A}" type="slidenum">
              <a:rPr lang="es-AR" smtClean="0"/>
              <a:t>‹Nº›</a:t>
            </a:fld>
            <a:endParaRPr lang="es-AR"/>
          </a:p>
        </p:txBody>
      </p:sp>
      <p:sp>
        <p:nvSpPr>
          <p:cNvPr id="1048836" name="TextBox 8"/>
          <p:cNvSpPr txBox="1"/>
          <p:nvPr/>
        </p:nvSpPr>
        <p:spPr>
          <a:xfrm>
            <a:off x="673721" y="728440"/>
            <a:ext cx="601434" cy="1500411"/>
          </a:xfrm>
          <a:prstGeom prst="rect"/>
          <a:noFill/>
        </p:spPr>
        <p:txBody>
          <a:bodyPr rtlCol="0" wrap="square">
            <a:spAutoFit/>
          </a:bodyPr>
          <a:lstStyle>
            <a:defPPr>
              <a:defRPr lang="en-US"/>
            </a:defPPr>
            <a:lvl1pPr algn="r">
              <a:defRPr b="0" sz="12200" i="0">
                <a:solidFill>
                  <a:schemeClr val="accent1"/>
                </a:solidFill>
                <a:latin typeface="Arial"/>
                <a:ea typeface="+mj-ea"/>
                <a:cs typeface="+mj-cs"/>
              </a:defRPr>
            </a:lvl1pPr>
          </a:lstStyle>
          <a:p>
            <a:pPr lvl="0"/>
            <a:r>
              <a:rPr dirty="0" sz="9150" lang="en-US"/>
              <a:t>“</a:t>
            </a:r>
          </a:p>
        </p:txBody>
      </p:sp>
      <p:sp>
        <p:nvSpPr>
          <p:cNvPr id="1048837" name="TextBox 12"/>
          <p:cNvSpPr txBox="1"/>
          <p:nvPr/>
        </p:nvSpPr>
        <p:spPr>
          <a:xfrm>
            <a:off x="6997868" y="1960341"/>
            <a:ext cx="601434" cy="1500411"/>
          </a:xfrm>
          <a:prstGeom prst="rect"/>
          <a:noFill/>
        </p:spPr>
        <p:txBody>
          <a:bodyPr rtlCol="0" wrap="square">
            <a:spAutoFit/>
          </a:bodyPr>
          <a:lstStyle>
            <a:defPPr>
              <a:defRPr lang="en-US"/>
            </a:defPPr>
            <a:lvl1pPr algn="r">
              <a:defRPr b="0" sz="12200" i="0">
                <a:solidFill>
                  <a:schemeClr val="accent1"/>
                </a:solidFill>
                <a:latin typeface="Arial"/>
                <a:ea typeface="+mj-ea"/>
                <a:cs typeface="+mj-cs"/>
              </a:defRPr>
            </a:lvl1pPr>
          </a:lstStyle>
          <a:p>
            <a:pPr lvl="0"/>
            <a:r>
              <a:rPr dirty="0" sz="9150" lang="en-US"/>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69" name=""/>
        <p:cNvGrpSpPr/>
        <p:nvPr/>
      </p:nvGrpSpPr>
      <p:grpSpPr>
        <a:xfrm>
          <a:off x="0" y="0"/>
          <a:ext cx="0" cy="0"/>
          <a:chOff x="0" y="0"/>
          <a:chExt cx="0" cy="0"/>
        </a:xfrm>
      </p:grpSpPr>
      <p:sp>
        <p:nvSpPr>
          <p:cNvPr id="1048870" name="Title 1"/>
          <p:cNvSpPr>
            <a:spLocks noGrp="1"/>
          </p:cNvSpPr>
          <p:nvPr>
            <p:ph type="title"/>
          </p:nvPr>
        </p:nvSpPr>
        <p:spPr>
          <a:xfrm>
            <a:off x="866216" y="2343151"/>
            <a:ext cx="6619245" cy="1239885"/>
          </a:xfrm>
        </p:spPr>
        <p:txBody>
          <a:bodyPr anchor="b"/>
          <a:lstStyle>
            <a:lvl1pPr algn="l">
              <a:defRPr b="0" cap="none" sz="3000"/>
            </a:lvl1pPr>
          </a:lstStyle>
          <a:p>
            <a:r>
              <a:rPr lang="es-ES"/>
              <a:t>Haga clic para modificar el estilo de título del patrón</a:t>
            </a:r>
            <a:endParaRPr dirty="0" lang="en-US"/>
          </a:p>
        </p:txBody>
      </p:sp>
      <p:sp>
        <p:nvSpPr>
          <p:cNvPr id="1048871" name="Text Placeholder 2"/>
          <p:cNvSpPr>
            <a:spLocks noGrp="1"/>
          </p:cNvSpPr>
          <p:nvPr>
            <p:ph type="body" idx="1"/>
          </p:nvPr>
        </p:nvSpPr>
        <p:spPr>
          <a:xfrm>
            <a:off x="866216" y="3583036"/>
            <a:ext cx="6619244" cy="645300"/>
          </a:xfrm>
        </p:spPr>
        <p:txBody>
          <a:bodyPr anchor="t"/>
          <a:lstStyle>
            <a:lvl1pPr algn="l" indent="0" marL="0">
              <a:buNone/>
              <a:defRPr cap="none" sz="1500">
                <a:solidFill>
                  <a:schemeClr val="accent1"/>
                </a:solidFill>
              </a:defRPr>
            </a:lvl1pPr>
            <a:lvl2pPr indent="0" marL="342900">
              <a:buNone/>
              <a:defRPr sz="1350">
                <a:solidFill>
                  <a:schemeClr val="tx1">
                    <a:tint val="75000"/>
                  </a:schemeClr>
                </a:solidFill>
              </a:defRPr>
            </a:lvl2pPr>
            <a:lvl3pPr indent="0" marL="685800">
              <a:buNone/>
              <a:defRPr sz="1200">
                <a:solidFill>
                  <a:schemeClr val="tx1">
                    <a:tint val="75000"/>
                  </a:schemeClr>
                </a:solidFill>
              </a:defRPr>
            </a:lvl3pPr>
            <a:lvl4pPr indent="0" marL="1028700">
              <a:buNone/>
              <a:defRPr sz="1050">
                <a:solidFill>
                  <a:schemeClr val="tx1">
                    <a:tint val="75000"/>
                  </a:schemeClr>
                </a:solidFill>
              </a:defRPr>
            </a:lvl4pPr>
            <a:lvl5pPr indent="0" marL="1371600">
              <a:buNone/>
              <a:defRPr sz="1050">
                <a:solidFill>
                  <a:schemeClr val="tx1">
                    <a:tint val="75000"/>
                  </a:schemeClr>
                </a:solidFill>
              </a:defRPr>
            </a:lvl5pPr>
            <a:lvl6pPr indent="0" marL="1714500">
              <a:buNone/>
              <a:defRPr sz="1050">
                <a:solidFill>
                  <a:schemeClr val="tx1">
                    <a:tint val="75000"/>
                  </a:schemeClr>
                </a:solidFill>
              </a:defRPr>
            </a:lvl6pPr>
            <a:lvl7pPr indent="0" marL="2057400">
              <a:buNone/>
              <a:defRPr sz="1050">
                <a:solidFill>
                  <a:schemeClr val="tx1">
                    <a:tint val="75000"/>
                  </a:schemeClr>
                </a:solidFill>
              </a:defRPr>
            </a:lvl7pPr>
            <a:lvl8pPr indent="0" marL="2400300">
              <a:buNone/>
              <a:defRPr sz="1050">
                <a:solidFill>
                  <a:schemeClr val="tx1">
                    <a:tint val="75000"/>
                  </a:schemeClr>
                </a:solidFill>
              </a:defRPr>
            </a:lvl8pPr>
            <a:lvl9pPr indent="0" marL="2743200">
              <a:buNone/>
              <a:defRPr sz="1050">
                <a:solidFill>
                  <a:schemeClr val="tx1">
                    <a:tint val="75000"/>
                  </a:schemeClr>
                </a:solidFill>
              </a:defRPr>
            </a:lvl9pPr>
          </a:lstStyle>
          <a:p>
            <a:pPr lvl="0"/>
            <a:r>
              <a:rPr lang="es-ES"/>
              <a:t>Haga clic para modificar los estilos de texto del patrón</a:t>
            </a:r>
          </a:p>
        </p:txBody>
      </p:sp>
      <p:sp>
        <p:nvSpPr>
          <p:cNvPr id="1048872" name="Date Placeholder 3"/>
          <p:cNvSpPr>
            <a:spLocks noGrp="1"/>
          </p:cNvSpPr>
          <p:nvPr>
            <p:ph type="dt" sz="half" idx="10"/>
          </p:nvPr>
        </p:nvSpPr>
        <p:spPr/>
        <p:txBody>
          <a:bodyPr/>
          <a:p>
            <a:fld id="{747CB1F6-38F3-4A16-B13E-B148CDBA179F}" type="datetimeFigureOut">
              <a:rPr lang="es-AR" smtClean="0"/>
              <a:t>28/09/2021</a:t>
            </a:fld>
            <a:endParaRPr lang="es-AR"/>
          </a:p>
        </p:txBody>
      </p:sp>
      <p:sp>
        <p:nvSpPr>
          <p:cNvPr id="1048873" name="Footer Placeholder 4"/>
          <p:cNvSpPr>
            <a:spLocks noGrp="1"/>
          </p:cNvSpPr>
          <p:nvPr>
            <p:ph type="ftr" sz="quarter" idx="11"/>
          </p:nvPr>
        </p:nvSpPr>
        <p:spPr/>
        <p:txBody>
          <a:bodyPr/>
          <a:p>
            <a:endParaRPr lang="es-AR"/>
          </a:p>
        </p:txBody>
      </p:sp>
      <p:sp>
        <p:nvSpPr>
          <p:cNvPr id="1048874" name="Slide Number Placeholder 5"/>
          <p:cNvSpPr>
            <a:spLocks noGrp="1"/>
          </p:cNvSpPr>
          <p:nvPr>
            <p:ph type="sldNum" sz="quarter" idx="12"/>
          </p:nvPr>
        </p:nvSpPr>
        <p:spPr/>
        <p:txBody>
          <a:bodyPr/>
          <a:p>
            <a:fld id="{4643EFA9-B45E-4C20-A88A-025A01FD2A5A}" type="slidenum">
              <a:rPr lang="es-AR" smtClean="0"/>
              <a:t>‹Nº›</a:t>
            </a:fld>
            <a:endParaRPr lang="es-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lumna 3">
    <p:spTree>
      <p:nvGrpSpPr>
        <p:cNvPr id="173" name=""/>
        <p:cNvGrpSpPr/>
        <p:nvPr/>
      </p:nvGrpSpPr>
      <p:grpSpPr>
        <a:xfrm>
          <a:off x="0" y="0"/>
          <a:ext cx="0" cy="0"/>
          <a:chOff x="0" y="0"/>
          <a:chExt cx="0" cy="0"/>
        </a:xfrm>
      </p:grpSpPr>
      <p:sp>
        <p:nvSpPr>
          <p:cNvPr id="1048889" name="Title 1"/>
          <p:cNvSpPr>
            <a:spLocks noGrp="1"/>
          </p:cNvSpPr>
          <p:nvPr>
            <p:ph type="title"/>
          </p:nvPr>
        </p:nvSpPr>
        <p:spPr/>
        <p:txBody>
          <a:bodyPr/>
          <a:lstStyle>
            <a:lvl1pPr>
              <a:defRPr sz="3150"/>
            </a:lvl1pPr>
          </a:lstStyle>
          <a:p>
            <a:r>
              <a:rPr lang="es-ES"/>
              <a:t>Haga clic para modificar el estilo de título del patrón</a:t>
            </a:r>
            <a:endParaRPr dirty="0" lang="en-US"/>
          </a:p>
        </p:txBody>
      </p:sp>
      <p:sp>
        <p:nvSpPr>
          <p:cNvPr id="1048890" name="Text Placeholder 2"/>
          <p:cNvSpPr>
            <a:spLocks noGrp="1"/>
          </p:cNvSpPr>
          <p:nvPr>
            <p:ph type="body" idx="1"/>
          </p:nvPr>
        </p:nvSpPr>
        <p:spPr>
          <a:xfrm>
            <a:off x="474710" y="1485900"/>
            <a:ext cx="2210150" cy="432197"/>
          </a:xfrm>
        </p:spPr>
        <p:txBody>
          <a:bodyPr anchor="b">
            <a:noAutofit/>
          </a:bodyPr>
          <a:lstStyle>
            <a:lvl1pPr indent="0" marL="0">
              <a:buNone/>
              <a:defRPr b="0" sz="1800">
                <a:solidFill>
                  <a:schemeClr val="accent1"/>
                </a:solidFill>
              </a:defRPr>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s-ES"/>
              <a:t>Haga clic para modificar los estilos de texto del patrón</a:t>
            </a:r>
          </a:p>
        </p:txBody>
      </p:sp>
      <p:sp>
        <p:nvSpPr>
          <p:cNvPr id="1048891" name="Text Placeholder 3"/>
          <p:cNvSpPr>
            <a:spLocks noGrp="1"/>
          </p:cNvSpPr>
          <p:nvPr>
            <p:ph type="body" sz="half" idx="15"/>
          </p:nvPr>
        </p:nvSpPr>
        <p:spPr>
          <a:xfrm>
            <a:off x="489347" y="2000250"/>
            <a:ext cx="2195513" cy="2692004"/>
          </a:xfrm>
        </p:spPr>
        <p:txBody>
          <a:bodyPr anchor="t">
            <a:normAutofit/>
          </a:bodyPr>
          <a:lstStyle>
            <a:lvl1pPr indent="0" marL="0">
              <a:buNone/>
              <a:defRPr sz="1050"/>
            </a:lvl1pPr>
            <a:lvl2pPr indent="0" marL="342900">
              <a:buNone/>
              <a:defRPr sz="900"/>
            </a:lvl2pPr>
            <a:lvl3pPr indent="0" marL="685800">
              <a:buNone/>
              <a:defRPr sz="750"/>
            </a:lvl3pPr>
            <a:lvl4pPr indent="0" marL="1028700">
              <a:buNone/>
              <a:defRPr sz="675"/>
            </a:lvl4pPr>
            <a:lvl5pPr indent="0" marL="1371600">
              <a:buNone/>
              <a:defRPr sz="675"/>
            </a:lvl5pPr>
            <a:lvl6pPr indent="0" marL="1714500">
              <a:buNone/>
              <a:defRPr sz="675"/>
            </a:lvl6pPr>
            <a:lvl7pPr indent="0" marL="2057400">
              <a:buNone/>
              <a:defRPr sz="675"/>
            </a:lvl7pPr>
            <a:lvl8pPr indent="0" marL="2400300">
              <a:buNone/>
              <a:defRPr sz="675"/>
            </a:lvl8pPr>
            <a:lvl9pPr indent="0" marL="2743200">
              <a:buNone/>
              <a:defRPr sz="675"/>
            </a:lvl9pPr>
          </a:lstStyle>
          <a:p>
            <a:pPr lvl="0"/>
            <a:r>
              <a:rPr lang="es-ES"/>
              <a:t>Haga clic para modificar los estilos de texto del patrón</a:t>
            </a:r>
          </a:p>
        </p:txBody>
      </p:sp>
      <p:sp>
        <p:nvSpPr>
          <p:cNvPr id="1048892" name="Text Placeholder 4"/>
          <p:cNvSpPr>
            <a:spLocks noGrp="1"/>
          </p:cNvSpPr>
          <p:nvPr>
            <p:ph type="body" sz="quarter" idx="3"/>
          </p:nvPr>
        </p:nvSpPr>
        <p:spPr>
          <a:xfrm>
            <a:off x="2912745" y="1485900"/>
            <a:ext cx="2202181" cy="432197"/>
          </a:xfrm>
        </p:spPr>
        <p:txBody>
          <a:bodyPr anchor="b">
            <a:noAutofit/>
          </a:bodyPr>
          <a:lstStyle>
            <a:lvl1pPr indent="0" marL="0">
              <a:buNone/>
              <a:defRPr b="0" sz="1800">
                <a:solidFill>
                  <a:schemeClr val="accent1"/>
                </a:solidFill>
              </a:defRPr>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s-ES"/>
              <a:t>Haga clic para modificar los estilos de texto del patrón</a:t>
            </a:r>
          </a:p>
        </p:txBody>
      </p:sp>
      <p:sp>
        <p:nvSpPr>
          <p:cNvPr id="1048893" name="Text Placeholder 3"/>
          <p:cNvSpPr>
            <a:spLocks noGrp="1"/>
          </p:cNvSpPr>
          <p:nvPr>
            <p:ph type="body" sz="half" idx="16"/>
          </p:nvPr>
        </p:nvSpPr>
        <p:spPr>
          <a:xfrm>
            <a:off x="2904829" y="2000250"/>
            <a:ext cx="2210096" cy="2692004"/>
          </a:xfrm>
        </p:spPr>
        <p:txBody>
          <a:bodyPr anchor="t">
            <a:normAutofit/>
          </a:bodyPr>
          <a:lstStyle>
            <a:lvl1pPr indent="0" marL="0">
              <a:buNone/>
              <a:defRPr sz="1050"/>
            </a:lvl1pPr>
            <a:lvl2pPr indent="0" marL="342900">
              <a:buNone/>
              <a:defRPr sz="900"/>
            </a:lvl2pPr>
            <a:lvl3pPr indent="0" marL="685800">
              <a:buNone/>
              <a:defRPr sz="750"/>
            </a:lvl3pPr>
            <a:lvl4pPr indent="0" marL="1028700">
              <a:buNone/>
              <a:defRPr sz="675"/>
            </a:lvl4pPr>
            <a:lvl5pPr indent="0" marL="1371600">
              <a:buNone/>
              <a:defRPr sz="675"/>
            </a:lvl5pPr>
            <a:lvl6pPr indent="0" marL="1714500">
              <a:buNone/>
              <a:defRPr sz="675"/>
            </a:lvl6pPr>
            <a:lvl7pPr indent="0" marL="2057400">
              <a:buNone/>
              <a:defRPr sz="675"/>
            </a:lvl7pPr>
            <a:lvl8pPr indent="0" marL="2400300">
              <a:buNone/>
              <a:defRPr sz="675"/>
            </a:lvl8pPr>
            <a:lvl9pPr indent="0" marL="2743200">
              <a:buNone/>
              <a:defRPr sz="675"/>
            </a:lvl9pPr>
          </a:lstStyle>
          <a:p>
            <a:pPr lvl="0"/>
            <a:r>
              <a:rPr lang="es-ES"/>
              <a:t>Haga clic para modificar los estilos de texto del patrón</a:t>
            </a:r>
          </a:p>
        </p:txBody>
      </p:sp>
      <p:sp>
        <p:nvSpPr>
          <p:cNvPr id="1048894" name="Text Placeholder 4"/>
          <p:cNvSpPr>
            <a:spLocks noGrp="1"/>
          </p:cNvSpPr>
          <p:nvPr>
            <p:ph type="body" sz="quarter" idx="13"/>
          </p:nvPr>
        </p:nvSpPr>
        <p:spPr>
          <a:xfrm>
            <a:off x="5343525" y="1485900"/>
            <a:ext cx="2199085" cy="432197"/>
          </a:xfrm>
        </p:spPr>
        <p:txBody>
          <a:bodyPr anchor="b">
            <a:noAutofit/>
          </a:bodyPr>
          <a:lstStyle>
            <a:lvl1pPr indent="0" marL="0">
              <a:buNone/>
              <a:defRPr b="0" sz="1800">
                <a:solidFill>
                  <a:schemeClr val="accent1"/>
                </a:solidFill>
              </a:defRPr>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s-ES"/>
              <a:t>Haga clic para modificar los estilos de texto del patrón</a:t>
            </a:r>
          </a:p>
        </p:txBody>
      </p:sp>
      <p:sp>
        <p:nvSpPr>
          <p:cNvPr id="1048895" name="Text Placeholder 3"/>
          <p:cNvSpPr>
            <a:spLocks noGrp="1"/>
          </p:cNvSpPr>
          <p:nvPr>
            <p:ph type="body" sz="half" idx="17"/>
          </p:nvPr>
        </p:nvSpPr>
        <p:spPr>
          <a:xfrm>
            <a:off x="5343525" y="2000250"/>
            <a:ext cx="2199085" cy="2692004"/>
          </a:xfrm>
        </p:spPr>
        <p:txBody>
          <a:bodyPr anchor="t">
            <a:normAutofit/>
          </a:bodyPr>
          <a:lstStyle>
            <a:lvl1pPr indent="0" marL="0">
              <a:buNone/>
              <a:defRPr sz="1050"/>
            </a:lvl1pPr>
            <a:lvl2pPr indent="0" marL="342900">
              <a:buNone/>
              <a:defRPr sz="900"/>
            </a:lvl2pPr>
            <a:lvl3pPr indent="0" marL="685800">
              <a:buNone/>
              <a:defRPr sz="750"/>
            </a:lvl3pPr>
            <a:lvl4pPr indent="0" marL="1028700">
              <a:buNone/>
              <a:defRPr sz="675"/>
            </a:lvl4pPr>
            <a:lvl5pPr indent="0" marL="1371600">
              <a:buNone/>
              <a:defRPr sz="675"/>
            </a:lvl5pPr>
            <a:lvl6pPr indent="0" marL="1714500">
              <a:buNone/>
              <a:defRPr sz="675"/>
            </a:lvl6pPr>
            <a:lvl7pPr indent="0" marL="2057400">
              <a:buNone/>
              <a:defRPr sz="675"/>
            </a:lvl7pPr>
            <a:lvl8pPr indent="0" marL="2400300">
              <a:buNone/>
              <a:defRPr sz="675"/>
            </a:lvl8pPr>
            <a:lvl9pPr indent="0" marL="2743200">
              <a:buNone/>
              <a:defRPr sz="675"/>
            </a:lvl9pPr>
          </a:lstStyle>
          <a:p>
            <a:pPr lvl="0"/>
            <a:r>
              <a:rPr lang="es-ES"/>
              <a:t>Haga clic para modificar los estilos de texto del patrón</a:t>
            </a:r>
          </a:p>
        </p:txBody>
      </p:sp>
      <p:cxnSp>
        <p:nvCxnSpPr>
          <p:cNvPr id="3145737" name="Straight Connector 16"/>
          <p:cNvCxnSpPr>
            <a:cxnSpLocks/>
          </p:cNvCxnSpPr>
          <p:nvPr/>
        </p:nvCxnSpPr>
        <p:spPr>
          <a:xfrm>
            <a:off x="2794607" y="1600200"/>
            <a:ext cx="0" cy="2971800"/>
          </a:xfrm>
          <a:prstGeom prst="line"/>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3145738" name="Straight Connector 17"/>
          <p:cNvCxnSpPr>
            <a:cxnSpLocks/>
          </p:cNvCxnSpPr>
          <p:nvPr/>
        </p:nvCxnSpPr>
        <p:spPr>
          <a:xfrm>
            <a:off x="5221670" y="1600200"/>
            <a:ext cx="0" cy="2975162"/>
          </a:xfrm>
          <a:prstGeom prst="line"/>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1048896" name="Date Placeholder 3"/>
          <p:cNvSpPr>
            <a:spLocks noGrp="1"/>
          </p:cNvSpPr>
          <p:nvPr>
            <p:ph type="dt" sz="half" idx="10"/>
          </p:nvPr>
        </p:nvSpPr>
        <p:spPr/>
        <p:txBody>
          <a:bodyPr/>
          <a:p>
            <a:fld id="{747CB1F6-38F3-4A16-B13E-B148CDBA179F}" type="datetimeFigureOut">
              <a:rPr lang="es-AR" smtClean="0"/>
              <a:t>28/09/2021</a:t>
            </a:fld>
            <a:endParaRPr lang="es-AR"/>
          </a:p>
        </p:txBody>
      </p:sp>
      <p:sp>
        <p:nvSpPr>
          <p:cNvPr id="1048897" name="Footer Placeholder 4"/>
          <p:cNvSpPr>
            <a:spLocks noGrp="1"/>
          </p:cNvSpPr>
          <p:nvPr>
            <p:ph type="ftr" sz="quarter" idx="11"/>
          </p:nvPr>
        </p:nvSpPr>
        <p:spPr/>
        <p:txBody>
          <a:bodyPr/>
          <a:p>
            <a:endParaRPr lang="es-AR"/>
          </a:p>
        </p:txBody>
      </p:sp>
      <p:sp>
        <p:nvSpPr>
          <p:cNvPr id="1048898" name="Slide Number Placeholder 5"/>
          <p:cNvSpPr>
            <a:spLocks noGrp="1"/>
          </p:cNvSpPr>
          <p:nvPr>
            <p:ph type="sldNum" sz="quarter" idx="12"/>
          </p:nvPr>
        </p:nvSpPr>
        <p:spPr/>
        <p:txBody>
          <a:bodyPr/>
          <a:p>
            <a:fld id="{4643EFA9-B45E-4C20-A88A-025A01FD2A5A}" type="slidenum">
              <a:rPr lang="es-AR" smtClean="0"/>
              <a:t>‹Nº›</a:t>
            </a:fld>
            <a:endParaRPr lang="es-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67" name=""/>
        <p:cNvGrpSpPr/>
        <p:nvPr/>
      </p:nvGrpSpPr>
      <p:grpSpPr>
        <a:xfrm>
          <a:off x="0" y="0"/>
          <a:ext cx="0" cy="0"/>
          <a:chOff x="0" y="0"/>
          <a:chExt cx="0" cy="0"/>
        </a:xfrm>
      </p:grpSpPr>
      <p:sp>
        <p:nvSpPr>
          <p:cNvPr id="1048852" name="Title 1"/>
          <p:cNvSpPr>
            <a:spLocks noGrp="1"/>
          </p:cNvSpPr>
          <p:nvPr>
            <p:ph type="title"/>
          </p:nvPr>
        </p:nvSpPr>
        <p:spPr/>
        <p:txBody>
          <a:bodyPr/>
          <a:lstStyle>
            <a:lvl1pPr>
              <a:defRPr sz="3150"/>
            </a:lvl1pPr>
          </a:lstStyle>
          <a:p>
            <a:r>
              <a:rPr lang="es-ES"/>
              <a:t>Haga clic para modificar el estilo de título del patrón</a:t>
            </a:r>
            <a:endParaRPr dirty="0" lang="en-US"/>
          </a:p>
        </p:txBody>
      </p:sp>
      <p:sp>
        <p:nvSpPr>
          <p:cNvPr id="1048853" name="Text Placeholder 2"/>
          <p:cNvSpPr>
            <a:spLocks noGrp="1"/>
          </p:cNvSpPr>
          <p:nvPr>
            <p:ph type="body" idx="1"/>
          </p:nvPr>
        </p:nvSpPr>
        <p:spPr>
          <a:xfrm>
            <a:off x="489347" y="3188212"/>
            <a:ext cx="2205038" cy="432197"/>
          </a:xfrm>
        </p:spPr>
        <p:txBody>
          <a:bodyPr anchor="b">
            <a:noAutofit/>
          </a:bodyPr>
          <a:lstStyle>
            <a:lvl1pPr indent="0" marL="0">
              <a:buNone/>
              <a:defRPr b="0" sz="1800">
                <a:solidFill>
                  <a:schemeClr val="accent1"/>
                </a:solidFill>
              </a:defRPr>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s-ES"/>
              <a:t>Haga clic para modificar los estilos de texto del patrón</a:t>
            </a:r>
          </a:p>
        </p:txBody>
      </p:sp>
      <p:sp>
        <p:nvSpPr>
          <p:cNvPr id="1048854" name="Picture Placeholder 2"/>
          <p:cNvSpPr>
            <a:spLocks noChangeAspect="1" noGrp="1"/>
          </p:cNvSpPr>
          <p:nvPr>
            <p:ph type="pic" idx="15"/>
          </p:nvPr>
        </p:nvSpPr>
        <p:spPr>
          <a:xfrm>
            <a:off x="489347" y="1657350"/>
            <a:ext cx="2205038" cy="1143000"/>
          </a:xfrm>
          <a:prstGeom prst="roundRect">
            <a:avLst>
              <a:gd name="adj" fmla="val 1858"/>
            </a:avLst>
          </a:prstGeom>
          <a:effectLst>
            <a:outerShdw algn="tl" blurRad="50800" dir="5400000" dist="50800" rotWithShape="0">
              <a:srgbClr val="000000">
                <a:alpha val="43000"/>
              </a:srgbClr>
            </a:outerShdw>
          </a:effectLst>
        </p:spPr>
        <p:txBody>
          <a:bodyPr anchor="t">
            <a:normAutofit/>
          </a:bodyPr>
          <a:lstStyle>
            <a:lvl1pPr algn="ctr" indent="0" marL="0">
              <a:buNone/>
              <a:defRPr sz="1200"/>
            </a:lvl1pPr>
            <a:lvl2pPr indent="0" marL="342900">
              <a:buNone/>
              <a:defRPr sz="1200"/>
            </a:lvl2pPr>
            <a:lvl3pPr indent="0" marL="685800">
              <a:buNone/>
              <a:defRPr sz="1200"/>
            </a:lvl3pPr>
            <a:lvl4pPr indent="0" marL="1028700">
              <a:buNone/>
              <a:defRPr sz="1200"/>
            </a:lvl4pPr>
            <a:lvl5pPr indent="0" marL="1371600">
              <a:buNone/>
              <a:defRPr sz="1200"/>
            </a:lvl5pPr>
            <a:lvl6pPr indent="0" marL="1714500">
              <a:buNone/>
              <a:defRPr sz="1200"/>
            </a:lvl6pPr>
            <a:lvl7pPr indent="0" marL="2057400">
              <a:buNone/>
              <a:defRPr sz="1200"/>
            </a:lvl7pPr>
            <a:lvl8pPr indent="0" marL="2400300">
              <a:buNone/>
              <a:defRPr sz="1200"/>
            </a:lvl8pPr>
            <a:lvl9pPr indent="0" marL="2743200">
              <a:buNone/>
              <a:defRPr sz="1200"/>
            </a:lvl9pPr>
          </a:lstStyle>
          <a:p>
            <a:r>
              <a:rPr lang="es-ES"/>
              <a:t>Haga clic en el icono para agregar una imagen</a:t>
            </a:r>
            <a:endParaRPr dirty="0" lang="en-US"/>
          </a:p>
        </p:txBody>
      </p:sp>
      <p:sp>
        <p:nvSpPr>
          <p:cNvPr id="1048855" name="Text Placeholder 3"/>
          <p:cNvSpPr>
            <a:spLocks noGrp="1"/>
          </p:cNvSpPr>
          <p:nvPr>
            <p:ph type="body" sz="half" idx="18"/>
          </p:nvPr>
        </p:nvSpPr>
        <p:spPr>
          <a:xfrm>
            <a:off x="489347" y="3620409"/>
            <a:ext cx="2205038" cy="494392"/>
          </a:xfrm>
        </p:spPr>
        <p:txBody>
          <a:bodyPr anchor="t">
            <a:normAutofit/>
          </a:bodyPr>
          <a:lstStyle>
            <a:lvl1pPr indent="0" marL="0">
              <a:buNone/>
              <a:defRPr sz="1050"/>
            </a:lvl1pPr>
            <a:lvl2pPr indent="0" marL="342900">
              <a:buNone/>
              <a:defRPr sz="900"/>
            </a:lvl2pPr>
            <a:lvl3pPr indent="0" marL="685800">
              <a:buNone/>
              <a:defRPr sz="750"/>
            </a:lvl3pPr>
            <a:lvl4pPr indent="0" marL="1028700">
              <a:buNone/>
              <a:defRPr sz="675"/>
            </a:lvl4pPr>
            <a:lvl5pPr indent="0" marL="1371600">
              <a:buNone/>
              <a:defRPr sz="675"/>
            </a:lvl5pPr>
            <a:lvl6pPr indent="0" marL="1714500">
              <a:buNone/>
              <a:defRPr sz="675"/>
            </a:lvl6pPr>
            <a:lvl7pPr indent="0" marL="2057400">
              <a:buNone/>
              <a:defRPr sz="675"/>
            </a:lvl7pPr>
            <a:lvl8pPr indent="0" marL="2400300">
              <a:buNone/>
              <a:defRPr sz="675"/>
            </a:lvl8pPr>
            <a:lvl9pPr indent="0" marL="2743200">
              <a:buNone/>
              <a:defRPr sz="675"/>
            </a:lvl9pPr>
          </a:lstStyle>
          <a:p>
            <a:pPr lvl="0"/>
            <a:r>
              <a:rPr lang="es-ES"/>
              <a:t>Haga clic para modificar los estilos de texto del patrón</a:t>
            </a:r>
          </a:p>
        </p:txBody>
      </p:sp>
      <p:sp>
        <p:nvSpPr>
          <p:cNvPr id="1048856" name="Text Placeholder 4"/>
          <p:cNvSpPr>
            <a:spLocks noGrp="1"/>
          </p:cNvSpPr>
          <p:nvPr>
            <p:ph type="body" sz="quarter" idx="3"/>
          </p:nvPr>
        </p:nvSpPr>
        <p:spPr>
          <a:xfrm>
            <a:off x="2917032" y="3188212"/>
            <a:ext cx="2197894" cy="432197"/>
          </a:xfrm>
        </p:spPr>
        <p:txBody>
          <a:bodyPr anchor="b">
            <a:noAutofit/>
          </a:bodyPr>
          <a:lstStyle>
            <a:lvl1pPr indent="0" marL="0">
              <a:buNone/>
              <a:defRPr b="0" sz="1800">
                <a:solidFill>
                  <a:schemeClr val="accent1"/>
                </a:solidFill>
              </a:defRPr>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s-ES"/>
              <a:t>Haga clic para modificar los estilos de texto del patrón</a:t>
            </a:r>
          </a:p>
        </p:txBody>
      </p:sp>
      <p:sp>
        <p:nvSpPr>
          <p:cNvPr id="1048857" name="Picture Placeholder 2"/>
          <p:cNvSpPr>
            <a:spLocks noChangeAspect="1" noGrp="1"/>
          </p:cNvSpPr>
          <p:nvPr>
            <p:ph type="pic" idx="21"/>
          </p:nvPr>
        </p:nvSpPr>
        <p:spPr>
          <a:xfrm>
            <a:off x="2917031" y="1657350"/>
            <a:ext cx="2197894" cy="1143000"/>
          </a:xfrm>
          <a:prstGeom prst="roundRect">
            <a:avLst>
              <a:gd name="adj" fmla="val 1858"/>
            </a:avLst>
          </a:prstGeom>
          <a:effectLst>
            <a:outerShdw algn="tl" blurRad="50800" dir="5400000" dist="50800" rotWithShape="0">
              <a:srgbClr val="000000">
                <a:alpha val="43000"/>
              </a:srgbClr>
            </a:outerShdw>
          </a:effectLst>
        </p:spPr>
        <p:txBody>
          <a:bodyPr anchor="t">
            <a:normAutofit/>
          </a:bodyPr>
          <a:lstStyle>
            <a:lvl1pPr algn="ctr" indent="0" marL="0">
              <a:buNone/>
              <a:defRPr sz="1200"/>
            </a:lvl1pPr>
            <a:lvl2pPr indent="0" marL="342900">
              <a:buNone/>
              <a:defRPr sz="1200"/>
            </a:lvl2pPr>
            <a:lvl3pPr indent="0" marL="685800">
              <a:buNone/>
              <a:defRPr sz="1200"/>
            </a:lvl3pPr>
            <a:lvl4pPr indent="0" marL="1028700">
              <a:buNone/>
              <a:defRPr sz="1200"/>
            </a:lvl4pPr>
            <a:lvl5pPr indent="0" marL="1371600">
              <a:buNone/>
              <a:defRPr sz="1200"/>
            </a:lvl5pPr>
            <a:lvl6pPr indent="0" marL="1714500">
              <a:buNone/>
              <a:defRPr sz="1200"/>
            </a:lvl6pPr>
            <a:lvl7pPr indent="0" marL="2057400">
              <a:buNone/>
              <a:defRPr sz="1200"/>
            </a:lvl7pPr>
            <a:lvl8pPr indent="0" marL="2400300">
              <a:buNone/>
              <a:defRPr sz="1200"/>
            </a:lvl8pPr>
            <a:lvl9pPr indent="0" marL="2743200">
              <a:buNone/>
              <a:defRPr sz="1200"/>
            </a:lvl9pPr>
          </a:lstStyle>
          <a:p>
            <a:r>
              <a:rPr lang="es-ES"/>
              <a:t>Haga clic en el icono para agregar una imagen</a:t>
            </a:r>
            <a:endParaRPr dirty="0" lang="en-US"/>
          </a:p>
        </p:txBody>
      </p:sp>
      <p:sp>
        <p:nvSpPr>
          <p:cNvPr id="1048858" name="Text Placeholder 3"/>
          <p:cNvSpPr>
            <a:spLocks noGrp="1"/>
          </p:cNvSpPr>
          <p:nvPr>
            <p:ph type="body" sz="half" idx="19"/>
          </p:nvPr>
        </p:nvSpPr>
        <p:spPr>
          <a:xfrm>
            <a:off x="2916016" y="3620408"/>
            <a:ext cx="2200805" cy="494392"/>
          </a:xfrm>
        </p:spPr>
        <p:txBody>
          <a:bodyPr anchor="t">
            <a:normAutofit/>
          </a:bodyPr>
          <a:lstStyle>
            <a:lvl1pPr indent="0" marL="0">
              <a:buNone/>
              <a:defRPr sz="1050"/>
            </a:lvl1pPr>
            <a:lvl2pPr indent="0" marL="342900">
              <a:buNone/>
              <a:defRPr sz="900"/>
            </a:lvl2pPr>
            <a:lvl3pPr indent="0" marL="685800">
              <a:buNone/>
              <a:defRPr sz="750"/>
            </a:lvl3pPr>
            <a:lvl4pPr indent="0" marL="1028700">
              <a:buNone/>
              <a:defRPr sz="675"/>
            </a:lvl4pPr>
            <a:lvl5pPr indent="0" marL="1371600">
              <a:buNone/>
              <a:defRPr sz="675"/>
            </a:lvl5pPr>
            <a:lvl6pPr indent="0" marL="1714500">
              <a:buNone/>
              <a:defRPr sz="675"/>
            </a:lvl6pPr>
            <a:lvl7pPr indent="0" marL="2057400">
              <a:buNone/>
              <a:defRPr sz="675"/>
            </a:lvl7pPr>
            <a:lvl8pPr indent="0" marL="2400300">
              <a:buNone/>
              <a:defRPr sz="675"/>
            </a:lvl8pPr>
            <a:lvl9pPr indent="0" marL="2743200">
              <a:buNone/>
              <a:defRPr sz="675"/>
            </a:lvl9pPr>
          </a:lstStyle>
          <a:p>
            <a:pPr lvl="0"/>
            <a:r>
              <a:rPr lang="es-ES"/>
              <a:t>Haga clic para modificar los estilos de texto del patrón</a:t>
            </a:r>
          </a:p>
        </p:txBody>
      </p:sp>
      <p:sp>
        <p:nvSpPr>
          <p:cNvPr id="1048859" name="Text Placeholder 4"/>
          <p:cNvSpPr>
            <a:spLocks noGrp="1"/>
          </p:cNvSpPr>
          <p:nvPr>
            <p:ph type="body" sz="quarter" idx="13"/>
          </p:nvPr>
        </p:nvSpPr>
        <p:spPr>
          <a:xfrm>
            <a:off x="5343525" y="3188212"/>
            <a:ext cx="2199085" cy="432197"/>
          </a:xfrm>
        </p:spPr>
        <p:txBody>
          <a:bodyPr anchor="b">
            <a:noAutofit/>
          </a:bodyPr>
          <a:lstStyle>
            <a:lvl1pPr indent="0" marL="0">
              <a:buNone/>
              <a:defRPr b="0" sz="1800">
                <a:solidFill>
                  <a:schemeClr val="accent1"/>
                </a:solidFill>
              </a:defRPr>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s-ES"/>
              <a:t>Haga clic para modificar los estilos de texto del patrón</a:t>
            </a:r>
          </a:p>
        </p:txBody>
      </p:sp>
      <p:sp>
        <p:nvSpPr>
          <p:cNvPr id="1048860" name="Picture Placeholder 2"/>
          <p:cNvSpPr>
            <a:spLocks noChangeAspect="1" noGrp="1"/>
          </p:cNvSpPr>
          <p:nvPr>
            <p:ph type="pic" idx="22"/>
          </p:nvPr>
        </p:nvSpPr>
        <p:spPr>
          <a:xfrm>
            <a:off x="5343525" y="1657350"/>
            <a:ext cx="2199085" cy="1143000"/>
          </a:xfrm>
          <a:prstGeom prst="roundRect">
            <a:avLst>
              <a:gd name="adj" fmla="val 1858"/>
            </a:avLst>
          </a:prstGeom>
          <a:effectLst>
            <a:outerShdw algn="tl" blurRad="50800" dir="5400000" dist="50800" rotWithShape="0">
              <a:srgbClr val="000000">
                <a:alpha val="43000"/>
              </a:srgbClr>
            </a:outerShdw>
          </a:effectLst>
        </p:spPr>
        <p:txBody>
          <a:bodyPr anchor="t">
            <a:normAutofit/>
          </a:bodyPr>
          <a:lstStyle>
            <a:lvl1pPr algn="ctr" indent="0" marL="0">
              <a:buNone/>
              <a:defRPr sz="1200"/>
            </a:lvl1pPr>
            <a:lvl2pPr indent="0" marL="342900">
              <a:buNone/>
              <a:defRPr sz="1200"/>
            </a:lvl2pPr>
            <a:lvl3pPr indent="0" marL="685800">
              <a:buNone/>
              <a:defRPr sz="1200"/>
            </a:lvl3pPr>
            <a:lvl4pPr indent="0" marL="1028700">
              <a:buNone/>
              <a:defRPr sz="1200"/>
            </a:lvl4pPr>
            <a:lvl5pPr indent="0" marL="1371600">
              <a:buNone/>
              <a:defRPr sz="1200"/>
            </a:lvl5pPr>
            <a:lvl6pPr indent="0" marL="1714500">
              <a:buNone/>
              <a:defRPr sz="1200"/>
            </a:lvl6pPr>
            <a:lvl7pPr indent="0" marL="2057400">
              <a:buNone/>
              <a:defRPr sz="1200"/>
            </a:lvl7pPr>
            <a:lvl8pPr indent="0" marL="2400300">
              <a:buNone/>
              <a:defRPr sz="1200"/>
            </a:lvl8pPr>
            <a:lvl9pPr indent="0" marL="2743200">
              <a:buNone/>
              <a:defRPr sz="1200"/>
            </a:lvl9pPr>
          </a:lstStyle>
          <a:p>
            <a:r>
              <a:rPr lang="es-ES"/>
              <a:t>Haga clic en el icono para agregar una imagen</a:t>
            </a:r>
            <a:endParaRPr dirty="0" lang="en-US"/>
          </a:p>
        </p:txBody>
      </p:sp>
      <p:sp>
        <p:nvSpPr>
          <p:cNvPr id="1048861" name="Text Placeholder 3"/>
          <p:cNvSpPr>
            <a:spLocks noGrp="1"/>
          </p:cNvSpPr>
          <p:nvPr>
            <p:ph type="body" sz="half" idx="20"/>
          </p:nvPr>
        </p:nvSpPr>
        <p:spPr>
          <a:xfrm>
            <a:off x="5343432" y="3620406"/>
            <a:ext cx="2201998" cy="494392"/>
          </a:xfrm>
        </p:spPr>
        <p:txBody>
          <a:bodyPr anchor="t">
            <a:normAutofit/>
          </a:bodyPr>
          <a:lstStyle>
            <a:lvl1pPr indent="0" marL="0">
              <a:buNone/>
              <a:defRPr sz="1050"/>
            </a:lvl1pPr>
            <a:lvl2pPr indent="0" marL="342900">
              <a:buNone/>
              <a:defRPr sz="900"/>
            </a:lvl2pPr>
            <a:lvl3pPr indent="0" marL="685800">
              <a:buNone/>
              <a:defRPr sz="750"/>
            </a:lvl3pPr>
            <a:lvl4pPr indent="0" marL="1028700">
              <a:buNone/>
              <a:defRPr sz="675"/>
            </a:lvl4pPr>
            <a:lvl5pPr indent="0" marL="1371600">
              <a:buNone/>
              <a:defRPr sz="675"/>
            </a:lvl5pPr>
            <a:lvl6pPr indent="0" marL="1714500">
              <a:buNone/>
              <a:defRPr sz="675"/>
            </a:lvl6pPr>
            <a:lvl7pPr indent="0" marL="2057400">
              <a:buNone/>
              <a:defRPr sz="675"/>
            </a:lvl7pPr>
            <a:lvl8pPr indent="0" marL="2400300">
              <a:buNone/>
              <a:defRPr sz="675"/>
            </a:lvl8pPr>
            <a:lvl9pPr indent="0" marL="2743200">
              <a:buNone/>
              <a:defRPr sz="675"/>
            </a:lvl9pPr>
          </a:lstStyle>
          <a:p>
            <a:pPr lvl="0"/>
            <a:r>
              <a:rPr lang="es-ES"/>
              <a:t>Haga clic para modificar los estilos de texto del patrón</a:t>
            </a:r>
          </a:p>
        </p:txBody>
      </p:sp>
      <p:cxnSp>
        <p:nvCxnSpPr>
          <p:cNvPr id="3145735" name="Straight Connector 16"/>
          <p:cNvCxnSpPr>
            <a:cxnSpLocks/>
          </p:cNvCxnSpPr>
          <p:nvPr/>
        </p:nvCxnSpPr>
        <p:spPr>
          <a:xfrm>
            <a:off x="2794607" y="1600200"/>
            <a:ext cx="0" cy="2971800"/>
          </a:xfrm>
          <a:prstGeom prst="line"/>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3145736" name="Straight Connector 17"/>
          <p:cNvCxnSpPr>
            <a:cxnSpLocks/>
          </p:cNvCxnSpPr>
          <p:nvPr/>
        </p:nvCxnSpPr>
        <p:spPr>
          <a:xfrm>
            <a:off x="5221670" y="1600200"/>
            <a:ext cx="0" cy="2975162"/>
          </a:xfrm>
          <a:prstGeom prst="line"/>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1048862" name="Date Placeholder 3"/>
          <p:cNvSpPr>
            <a:spLocks noGrp="1"/>
          </p:cNvSpPr>
          <p:nvPr>
            <p:ph type="dt" sz="half" idx="10"/>
          </p:nvPr>
        </p:nvSpPr>
        <p:spPr/>
        <p:txBody>
          <a:bodyPr/>
          <a:p>
            <a:fld id="{747CB1F6-38F3-4A16-B13E-B148CDBA179F}" type="datetimeFigureOut">
              <a:rPr lang="es-AR" smtClean="0"/>
              <a:t>28/09/2021</a:t>
            </a:fld>
            <a:endParaRPr lang="es-AR"/>
          </a:p>
        </p:txBody>
      </p:sp>
      <p:sp>
        <p:nvSpPr>
          <p:cNvPr id="1048863" name="Footer Placeholder 4"/>
          <p:cNvSpPr>
            <a:spLocks noGrp="1"/>
          </p:cNvSpPr>
          <p:nvPr>
            <p:ph type="ftr" sz="quarter" idx="11"/>
          </p:nvPr>
        </p:nvSpPr>
        <p:spPr/>
        <p:txBody>
          <a:bodyPr/>
          <a:p>
            <a:endParaRPr lang="es-AR"/>
          </a:p>
        </p:txBody>
      </p:sp>
      <p:sp>
        <p:nvSpPr>
          <p:cNvPr id="1048864" name="Slide Number Placeholder 5"/>
          <p:cNvSpPr>
            <a:spLocks noGrp="1"/>
          </p:cNvSpPr>
          <p:nvPr>
            <p:ph type="sldNum" sz="quarter" idx="12"/>
          </p:nvPr>
        </p:nvSpPr>
        <p:spPr/>
        <p:txBody>
          <a:bodyPr/>
          <a:p>
            <a:fld id="{4643EFA9-B45E-4C20-A88A-025A01FD2A5A}" type="slidenum">
              <a:rPr lang="es-AR" smtClean="0"/>
              <a:t>‹Nº›</a:t>
            </a:fld>
            <a:endParaRPr lang="es-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type="vertTx">
  <p:cSld name="Título y texto vertical">
    <p:spTree>
      <p:nvGrpSpPr>
        <p:cNvPr id="168" name=""/>
        <p:cNvGrpSpPr/>
        <p:nvPr/>
      </p:nvGrpSpPr>
      <p:grpSpPr>
        <a:xfrm>
          <a:off x="0" y="0"/>
          <a:ext cx="0" cy="0"/>
          <a:chOff x="0" y="0"/>
          <a:chExt cx="0" cy="0"/>
        </a:xfrm>
      </p:grpSpPr>
      <p:sp>
        <p:nvSpPr>
          <p:cNvPr id="1048865" name="Title 1"/>
          <p:cNvSpPr>
            <a:spLocks noGrp="1"/>
          </p:cNvSpPr>
          <p:nvPr>
            <p:ph type="title"/>
          </p:nvPr>
        </p:nvSpPr>
        <p:spPr/>
        <p:txBody>
          <a:bodyPr/>
          <a:p>
            <a:r>
              <a:rPr lang="es-ES"/>
              <a:t>Haga clic para modificar el estilo de título del patrón</a:t>
            </a:r>
            <a:endParaRPr dirty="0" lang="en-US"/>
          </a:p>
        </p:txBody>
      </p:sp>
      <p:sp>
        <p:nvSpPr>
          <p:cNvPr id="1048866" name="Vertical Text Placeholder 2"/>
          <p:cNvSpPr>
            <a:spLocks noGrp="1"/>
          </p:cNvSpPr>
          <p:nvPr>
            <p:ph type="body" orient="vert" idx="1"/>
          </p:nvPr>
        </p:nvSpPr>
        <p:spPr/>
        <p:txBody>
          <a:bodyPr anchor="t" anchorCtr="0" vert="eaVert"/>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dirty="0" lang="en-US"/>
          </a:p>
        </p:txBody>
      </p:sp>
      <p:sp>
        <p:nvSpPr>
          <p:cNvPr id="1048867" name="Date Placeholder 3"/>
          <p:cNvSpPr>
            <a:spLocks noGrp="1"/>
          </p:cNvSpPr>
          <p:nvPr>
            <p:ph type="dt" sz="half" idx="10"/>
          </p:nvPr>
        </p:nvSpPr>
        <p:spPr/>
        <p:txBody>
          <a:bodyPr/>
          <a:p>
            <a:fld id="{747CB1F6-38F3-4A16-B13E-B148CDBA179F}" type="datetimeFigureOut">
              <a:rPr lang="es-AR" smtClean="0"/>
              <a:t>28/09/2021</a:t>
            </a:fld>
            <a:endParaRPr lang="es-AR"/>
          </a:p>
        </p:txBody>
      </p:sp>
      <p:sp>
        <p:nvSpPr>
          <p:cNvPr id="1048868" name="Footer Placeholder 4"/>
          <p:cNvSpPr>
            <a:spLocks noGrp="1"/>
          </p:cNvSpPr>
          <p:nvPr>
            <p:ph type="ftr" sz="quarter" idx="11"/>
          </p:nvPr>
        </p:nvSpPr>
        <p:spPr/>
        <p:txBody>
          <a:bodyPr/>
          <a:p>
            <a:endParaRPr lang="es-AR"/>
          </a:p>
        </p:txBody>
      </p:sp>
      <p:sp>
        <p:nvSpPr>
          <p:cNvPr id="1048869" name="Slide Number Placeholder 5"/>
          <p:cNvSpPr>
            <a:spLocks noGrp="1"/>
          </p:cNvSpPr>
          <p:nvPr>
            <p:ph type="sldNum" sz="quarter" idx="12"/>
          </p:nvPr>
        </p:nvSpPr>
        <p:spPr/>
        <p:txBody>
          <a:bodyPr/>
          <a:p>
            <a:fld id="{4643EFA9-B45E-4C20-A88A-025A01FD2A5A}" type="slidenum">
              <a:rPr lang="es-AR" smtClean="0"/>
              <a:t>‹Nº›</a:t>
            </a:fld>
            <a:endParaRPr lang="es-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type="vertTitleAndTx">
  <p:cSld name="Título vertical y texto">
    <p:spTree>
      <p:nvGrpSpPr>
        <p:cNvPr id="170" name=""/>
        <p:cNvGrpSpPr/>
        <p:nvPr/>
      </p:nvGrpSpPr>
      <p:grpSpPr>
        <a:xfrm>
          <a:off x="0" y="0"/>
          <a:ext cx="0" cy="0"/>
          <a:chOff x="0" y="0"/>
          <a:chExt cx="0" cy="0"/>
        </a:xfrm>
      </p:grpSpPr>
      <p:sp>
        <p:nvSpPr>
          <p:cNvPr id="1048875" name="Vertical Title 1"/>
          <p:cNvSpPr>
            <a:spLocks noGrp="1"/>
          </p:cNvSpPr>
          <p:nvPr>
            <p:ph type="title" orient="vert"/>
          </p:nvPr>
        </p:nvSpPr>
        <p:spPr>
          <a:xfrm>
            <a:off x="6228159" y="322660"/>
            <a:ext cx="1314451" cy="4369594"/>
          </a:xfrm>
        </p:spPr>
        <p:txBody>
          <a:bodyPr anchor="b" anchorCtr="0" vert="eaVert"/>
          <a:p>
            <a:r>
              <a:rPr lang="es-ES"/>
              <a:t>Haga clic para modificar el estilo de título del patrón</a:t>
            </a:r>
            <a:endParaRPr dirty="0" lang="en-US"/>
          </a:p>
        </p:txBody>
      </p:sp>
      <p:sp>
        <p:nvSpPr>
          <p:cNvPr id="1048876" name="Vertical Text Placeholder 2"/>
          <p:cNvSpPr>
            <a:spLocks noGrp="1"/>
          </p:cNvSpPr>
          <p:nvPr>
            <p:ph type="body" orient="vert" idx="1"/>
          </p:nvPr>
        </p:nvSpPr>
        <p:spPr>
          <a:xfrm>
            <a:off x="489348" y="665561"/>
            <a:ext cx="5567362" cy="4026693"/>
          </a:xfrm>
        </p:spPr>
        <p:txBody>
          <a:bodyPr vert="eaVert"/>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dirty="0" lang="en-US"/>
          </a:p>
        </p:txBody>
      </p:sp>
      <p:sp>
        <p:nvSpPr>
          <p:cNvPr id="1048877" name="Date Placeholder 3"/>
          <p:cNvSpPr>
            <a:spLocks noGrp="1"/>
          </p:cNvSpPr>
          <p:nvPr>
            <p:ph type="dt" sz="half" idx="10"/>
          </p:nvPr>
        </p:nvSpPr>
        <p:spPr/>
        <p:txBody>
          <a:bodyPr/>
          <a:p>
            <a:fld id="{747CB1F6-38F3-4A16-B13E-B148CDBA179F}" type="datetimeFigureOut">
              <a:rPr lang="es-AR" smtClean="0"/>
              <a:t>28/09/2021</a:t>
            </a:fld>
            <a:endParaRPr lang="es-AR"/>
          </a:p>
        </p:txBody>
      </p:sp>
      <p:sp>
        <p:nvSpPr>
          <p:cNvPr id="1048878" name="Footer Placeholder 4"/>
          <p:cNvSpPr>
            <a:spLocks noGrp="1"/>
          </p:cNvSpPr>
          <p:nvPr>
            <p:ph type="ftr" sz="quarter" idx="11"/>
          </p:nvPr>
        </p:nvSpPr>
        <p:spPr/>
        <p:txBody>
          <a:bodyPr/>
          <a:p>
            <a:endParaRPr lang="es-AR"/>
          </a:p>
        </p:txBody>
      </p:sp>
      <p:sp>
        <p:nvSpPr>
          <p:cNvPr id="1048879" name="Slide Number Placeholder 5"/>
          <p:cNvSpPr>
            <a:spLocks noGrp="1"/>
          </p:cNvSpPr>
          <p:nvPr>
            <p:ph type="sldNum" sz="quarter" idx="12"/>
          </p:nvPr>
        </p:nvSpPr>
        <p:spPr/>
        <p:txBody>
          <a:bodyPr/>
          <a:p>
            <a:fld id="{4643EFA9-B45E-4C20-A88A-025A01FD2A5A}" type="slidenum">
              <a:rPr lang="es-AR" smtClean="0"/>
              <a:t>‹Nº›</a:t>
            </a:fld>
            <a:endParaRPr lang="es-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64"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rotWithShape="1" dpi="0">
          <a:blip xmlns:r="http://schemas.openxmlformats.org/officeDocument/2006/relationships" r:embed="rId1">
            <a:lum/>
          </a:blip>
          <a:srcRect/>
          <a:stretch>
            <a:fillRect/>
          </a:stretch>
        </a:blipFill>
      </p:bgPr>
    </p:bg>
    <p:spTree>
      <p:nvGrpSpPr>
        <p:cNvPr id="156"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rotWithShape="1" dpi="0">
          <a:blip xmlns:r="http://schemas.openxmlformats.org/officeDocument/2006/relationships" r:embed="rId1">
            <a:lum/>
          </a:blip>
          <a:srcRect/>
          <a:stretch>
            <a:fillRect/>
          </a:stretch>
        </a:blipFill>
      </p:bgPr>
    </p:bg>
    <p:spTree>
      <p:nvGrpSpPr>
        <p:cNvPr id="148" name=""/>
        <p:cNvGrpSpPr/>
        <p:nvPr/>
      </p:nvGrpSpPr>
      <p:grpSpPr>
        <a:xfrm>
          <a:off x="0" y="0"/>
          <a:ext cx="0" cy="0"/>
          <a:chOff x="0" y="0"/>
          <a:chExt cx="0" cy="0"/>
        </a:xfrm>
      </p:grpSpPr>
      <p:sp>
        <p:nvSpPr>
          <p:cNvPr id="1048774" name="Text Placeholder 9"/>
          <p:cNvSpPr>
            <a:spLocks noGrp="1"/>
          </p:cNvSpPr>
          <p:nvPr>
            <p:ph type="body" sz="quarter" idx="10" hasCustomPrompt="1"/>
          </p:nvPr>
        </p:nvSpPr>
        <p:spPr>
          <a:xfrm>
            <a:off x="0" y="123478"/>
            <a:ext cx="9144000" cy="576064"/>
          </a:xfrm>
          <a:prstGeom prst="rect"/>
        </p:spPr>
        <p:txBody>
          <a:bodyPr anchor="ctr"/>
          <a:lstStyle>
            <a:lvl1pPr algn="ctr" indent="0" marL="0">
              <a:buNone/>
              <a:defRPr baseline="0" b="0" sz="3600">
                <a:solidFill>
                  <a:schemeClr val="bg1"/>
                </a:solidFill>
                <a:latin typeface="+mj-lt"/>
                <a:cs typeface="Arial" pitchFamily="34" charset="0"/>
              </a:defRPr>
            </a:lvl1pPr>
          </a:lstStyle>
          <a:p>
            <a:pPr lvl="0"/>
            <a:r>
              <a:rPr altLang="ko-KR" dirty="0" lang="en-US"/>
              <a:t>BASIC LAYOUT</a:t>
            </a:r>
          </a:p>
        </p:txBody>
      </p:sp>
      <p:sp>
        <p:nvSpPr>
          <p:cNvPr id="1048775" name="Text Placeholder 9"/>
          <p:cNvSpPr>
            <a:spLocks noGrp="1"/>
          </p:cNvSpPr>
          <p:nvPr>
            <p:ph type="body" sz="quarter" idx="11" hasCustomPrompt="1"/>
          </p:nvPr>
        </p:nvSpPr>
        <p:spPr>
          <a:xfrm>
            <a:off x="0" y="699542"/>
            <a:ext cx="9144000" cy="288032"/>
          </a:xfrm>
          <a:prstGeom prst="rect"/>
        </p:spPr>
        <p:txBody>
          <a:bodyPr anchor="ctr"/>
          <a:lstStyle>
            <a:lvl1pPr algn="ctr" indent="0" marL="0">
              <a:buNone/>
              <a:defRPr baseline="0" b="0" sz="1200">
                <a:solidFill>
                  <a:schemeClr val="bg1"/>
                </a:solidFill>
                <a:latin typeface="+mn-lt"/>
                <a:cs typeface="Arial" pitchFamily="34" charset="0"/>
              </a:defRPr>
            </a:lvl1pPr>
          </a:lstStyle>
          <a:p>
            <a:pPr lvl="0"/>
            <a:r>
              <a:rPr altLang="ko-KR" dirty="0" lang="en-US"/>
              <a:t>Insert the title of your subtitle Here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rotWithShape="1" dpi="0">
          <a:blip xmlns:r="http://schemas.openxmlformats.org/officeDocument/2006/relationships" r:embed="rId1">
            <a:lum/>
          </a:blip>
          <a:srcRect/>
          <a:stretch>
            <a:fillRect/>
          </a:stretch>
        </a:blipFill>
      </p:bgPr>
    </p:bg>
    <p:spTree>
      <p:nvGrpSpPr>
        <p:cNvPr id="105" name=""/>
        <p:cNvGrpSpPr/>
        <p:nvPr/>
      </p:nvGrpSpPr>
      <p:grpSpPr>
        <a:xfrm>
          <a:off x="0" y="0"/>
          <a:ext cx="0" cy="0"/>
          <a:chOff x="0" y="0"/>
          <a:chExt cx="0" cy="0"/>
        </a:xfrm>
      </p:grpSpPr>
      <p:sp>
        <p:nvSpPr>
          <p:cNvPr id="1048677" name="Text Placeholder 9"/>
          <p:cNvSpPr>
            <a:spLocks noGrp="1"/>
          </p:cNvSpPr>
          <p:nvPr>
            <p:ph type="body" sz="quarter" idx="10" hasCustomPrompt="1"/>
          </p:nvPr>
        </p:nvSpPr>
        <p:spPr>
          <a:xfrm>
            <a:off x="323528" y="123478"/>
            <a:ext cx="8820472" cy="576064"/>
          </a:xfrm>
          <a:prstGeom prst="rect"/>
        </p:spPr>
        <p:txBody>
          <a:bodyPr anchor="ctr"/>
          <a:lstStyle>
            <a:lvl1pPr algn="l" indent="0" marL="0">
              <a:buNone/>
              <a:defRPr baseline="0" b="0" sz="3600">
                <a:solidFill>
                  <a:schemeClr val="bg1"/>
                </a:solidFill>
                <a:latin typeface="+mj-lt"/>
                <a:cs typeface="Arial" pitchFamily="34" charset="0"/>
              </a:defRPr>
            </a:lvl1pPr>
          </a:lstStyle>
          <a:p>
            <a:pPr lvl="0"/>
            <a:r>
              <a:rPr altLang="ko-KR" dirty="0" lang="en-US"/>
              <a:t>BASIC LAYOUT</a:t>
            </a:r>
          </a:p>
        </p:txBody>
      </p:sp>
      <p:sp>
        <p:nvSpPr>
          <p:cNvPr id="1048678" name="Text Placeholder 9"/>
          <p:cNvSpPr>
            <a:spLocks noGrp="1"/>
          </p:cNvSpPr>
          <p:nvPr>
            <p:ph type="body" sz="quarter" idx="11" hasCustomPrompt="1"/>
          </p:nvPr>
        </p:nvSpPr>
        <p:spPr>
          <a:xfrm>
            <a:off x="323528" y="699542"/>
            <a:ext cx="8820472" cy="288032"/>
          </a:xfrm>
          <a:prstGeom prst="rect"/>
        </p:spPr>
        <p:txBody>
          <a:bodyPr anchor="ctr"/>
          <a:lstStyle>
            <a:lvl1pPr algn="l" indent="0" marL="0">
              <a:buNone/>
              <a:defRPr baseline="0" b="0" sz="1200">
                <a:solidFill>
                  <a:schemeClr val="bg1"/>
                </a:solidFill>
                <a:latin typeface="+mn-lt"/>
                <a:cs typeface="Arial" pitchFamily="34" charset="0"/>
              </a:defRPr>
            </a:lvl1pPr>
          </a:lstStyle>
          <a:p>
            <a:pPr lvl="0"/>
            <a:r>
              <a:rPr altLang="ko-KR" dirty="0" lang="en-US"/>
              <a:t>Insert the title of your subtitle Here</a:t>
            </a:r>
          </a:p>
        </p:txBody>
      </p:sp>
      <p:sp>
        <p:nvSpPr>
          <p:cNvPr id="1048679" name="직사각형 1"/>
          <p:cNvSpPr/>
          <p:nvPr userDrawn="1"/>
        </p:nvSpPr>
        <p:spPr>
          <a:xfrm>
            <a:off x="0" y="1059582"/>
            <a:ext cx="9144000" cy="4083918"/>
          </a:xfrm>
          <a:prstGeom prst="rect"/>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dirty="0" lang="ko-K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p:bgPr>
    </p:bg>
    <p:spTree>
      <p:nvGrpSpPr>
        <p:cNvPr id="138" name="Shape 49"/>
        <p:cNvGrpSpPr/>
        <p:nvPr/>
      </p:nvGrpSpPr>
      <p:grpSpPr>
        <a:xfrm>
          <a:off x="0" y="0"/>
          <a:ext cx="0" cy="0"/>
          <a:chOff x="0" y="0"/>
          <a:chExt cx="0" cy="0"/>
        </a:xfrm>
      </p:grpSpPr>
      <p:sp>
        <p:nvSpPr>
          <p:cNvPr id="1048750" name="Google Shape;50;p10"/>
          <p:cNvSpPr txBox="1">
            <a:spLocks noGrp="1"/>
          </p:cNvSpPr>
          <p:nvPr>
            <p:ph type="title"/>
          </p:nvPr>
        </p:nvSpPr>
        <p:spPr>
          <a:xfrm>
            <a:off x="720100" y="509825"/>
            <a:ext cx="7704000" cy="572700"/>
          </a:xfrm>
          <a:prstGeom prst="rect"/>
        </p:spPr>
        <p:txBody>
          <a:bodyPr anchor="t" anchorCtr="0" bIns="91425" lIns="91425" rIns="91425" spcFirstLastPara="1" tIns="91425" wrap="square">
            <a:noAutofit/>
          </a:bodyPr>
          <a:lstStyle>
            <a:lvl1pPr algn="ctr" lvl="0" rtl="0">
              <a:spcBef>
                <a:spcPts val="0"/>
              </a:spcBef>
              <a:spcAft>
                <a:spcPts val="0"/>
              </a:spcAft>
              <a:buSzPts val="2400"/>
              <a:buNone/>
              <a:defRPr sz="2400"/>
            </a:lvl1pPr>
            <a:lvl2pPr algn="ctr" lvl="1" rtl="0">
              <a:spcBef>
                <a:spcPts val="0"/>
              </a:spcBef>
              <a:spcAft>
                <a:spcPts val="0"/>
              </a:spcAft>
              <a:buSzPts val="1800"/>
              <a:buNone/>
              <a:defRPr sz="1800"/>
            </a:lvl2pPr>
            <a:lvl3pPr algn="ctr" lvl="2" rtl="0">
              <a:spcBef>
                <a:spcPts val="0"/>
              </a:spcBef>
              <a:spcAft>
                <a:spcPts val="0"/>
              </a:spcAft>
              <a:buSzPts val="1800"/>
              <a:buNone/>
              <a:defRPr sz="1800"/>
            </a:lvl3pPr>
            <a:lvl4pPr algn="ctr" lvl="3" rtl="0">
              <a:spcBef>
                <a:spcPts val="0"/>
              </a:spcBef>
              <a:spcAft>
                <a:spcPts val="0"/>
              </a:spcAft>
              <a:buSzPts val="1800"/>
              <a:buNone/>
              <a:defRPr sz="1800"/>
            </a:lvl4pPr>
            <a:lvl5pPr algn="ctr" lvl="4" rtl="0">
              <a:spcBef>
                <a:spcPts val="0"/>
              </a:spcBef>
              <a:spcAft>
                <a:spcPts val="0"/>
              </a:spcAft>
              <a:buSzPts val="1800"/>
              <a:buNone/>
              <a:defRPr sz="1800"/>
            </a:lvl5pPr>
            <a:lvl6pPr algn="ctr" lvl="5" rtl="0">
              <a:spcBef>
                <a:spcPts val="0"/>
              </a:spcBef>
              <a:spcAft>
                <a:spcPts val="0"/>
              </a:spcAft>
              <a:buSzPts val="1800"/>
              <a:buNone/>
              <a:defRPr sz="1800"/>
            </a:lvl6pPr>
            <a:lvl7pPr algn="ctr" lvl="6" rtl="0">
              <a:spcBef>
                <a:spcPts val="0"/>
              </a:spcBef>
              <a:spcAft>
                <a:spcPts val="0"/>
              </a:spcAft>
              <a:buSzPts val="1800"/>
              <a:buNone/>
              <a:defRPr sz="1800"/>
            </a:lvl7pPr>
            <a:lvl8pPr algn="ctr" lvl="7" rtl="0">
              <a:spcBef>
                <a:spcPts val="0"/>
              </a:spcBef>
              <a:spcAft>
                <a:spcPts val="0"/>
              </a:spcAft>
              <a:buSzPts val="1800"/>
              <a:buNone/>
              <a:defRPr sz="1800"/>
            </a:lvl8pPr>
            <a:lvl9pPr algn="ctr" lvl="8" rtl="0">
              <a:spcBef>
                <a:spcPts val="0"/>
              </a:spcBef>
              <a:spcAft>
                <a:spcPts val="0"/>
              </a:spcAft>
              <a:buSzPts val="1800"/>
              <a:buNone/>
              <a:defRPr sz="18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rotWithShape="1" dpi="0">
          <a:blip xmlns:r="http://schemas.openxmlformats.org/officeDocument/2006/relationships" r:embed="rId1">
            <a:lum/>
          </a:blip>
          <a:srcRect/>
          <a:stretch>
            <a:fillRect/>
          </a:stretch>
        </a:blipFill>
      </p:bgPr>
    </p:bg>
    <p:spTree>
      <p:nvGrpSpPr>
        <p:cNvPr id="152" name=""/>
        <p:cNvGrpSpPr/>
        <p:nvPr/>
      </p:nvGrpSpPr>
      <p:grpSpPr>
        <a:xfrm>
          <a:off x="0" y="0"/>
          <a:ext cx="0" cy="0"/>
          <a:chOff x="0" y="0"/>
          <a:chExt cx="0" cy="0"/>
        </a:xfrm>
      </p:grpSpPr>
      <p:sp>
        <p:nvSpPr>
          <p:cNvPr id="1048782" name="Text Placeholder 9"/>
          <p:cNvSpPr>
            <a:spLocks noGrp="1"/>
          </p:cNvSpPr>
          <p:nvPr>
            <p:ph type="body" sz="quarter" idx="10" hasCustomPrompt="1"/>
          </p:nvPr>
        </p:nvSpPr>
        <p:spPr>
          <a:xfrm>
            <a:off x="1619672" y="123478"/>
            <a:ext cx="7524328" cy="576064"/>
          </a:xfrm>
          <a:prstGeom prst="rect"/>
        </p:spPr>
        <p:txBody>
          <a:bodyPr anchor="ctr"/>
          <a:lstStyle>
            <a:lvl1pPr algn="l" indent="0" marL="0">
              <a:buNone/>
              <a:defRPr baseline="0" b="0" sz="3600">
                <a:solidFill>
                  <a:schemeClr val="bg1"/>
                </a:solidFill>
                <a:latin typeface="+mj-lt"/>
                <a:cs typeface="Arial" pitchFamily="34" charset="0"/>
              </a:defRPr>
            </a:lvl1pPr>
          </a:lstStyle>
          <a:p>
            <a:pPr lvl="0"/>
            <a:r>
              <a:rPr altLang="ko-KR" dirty="0" lang="en-US"/>
              <a:t>BASIC LAYOUT</a:t>
            </a:r>
          </a:p>
        </p:txBody>
      </p:sp>
      <p:sp>
        <p:nvSpPr>
          <p:cNvPr id="1048783" name="Text Placeholder 9"/>
          <p:cNvSpPr>
            <a:spLocks noGrp="1"/>
          </p:cNvSpPr>
          <p:nvPr>
            <p:ph type="body" sz="quarter" idx="11" hasCustomPrompt="1"/>
          </p:nvPr>
        </p:nvSpPr>
        <p:spPr>
          <a:xfrm>
            <a:off x="1619672" y="699542"/>
            <a:ext cx="7524328" cy="288032"/>
          </a:xfrm>
          <a:prstGeom prst="rect"/>
        </p:spPr>
        <p:txBody>
          <a:bodyPr anchor="ctr"/>
          <a:lstStyle>
            <a:lvl1pPr algn="l" indent="0" marL="0">
              <a:buNone/>
              <a:defRPr baseline="0" b="0" sz="1200">
                <a:solidFill>
                  <a:schemeClr val="bg1"/>
                </a:solidFill>
                <a:latin typeface="+mn-lt"/>
                <a:cs typeface="Arial" pitchFamily="34" charset="0"/>
              </a:defRPr>
            </a:lvl1pPr>
          </a:lstStyle>
          <a:p>
            <a:pPr lvl="0"/>
            <a:r>
              <a:rPr altLang="ko-KR" dirty="0" lang="en-US"/>
              <a:t>Insert the title of your subtitle Here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mages and Contents Layout">
    <p:bg>
      <p:bgPr>
        <a:blipFill rotWithShape="1" dpi="0">
          <a:blip xmlns:r="http://schemas.openxmlformats.org/officeDocument/2006/relationships" r:embed="rId1">
            <a:lum/>
          </a:blip>
          <a:srcRect/>
          <a:stretch>
            <a:fillRect/>
          </a:stretch>
        </a:blipFill>
      </p:bgPr>
    </p:bg>
    <p:spTree>
      <p:nvGrpSpPr>
        <p:cNvPr id="94" name=""/>
        <p:cNvGrpSpPr/>
        <p:nvPr/>
      </p:nvGrpSpPr>
      <p:grpSpPr>
        <a:xfrm>
          <a:off x="0" y="0"/>
          <a:ext cx="0" cy="0"/>
          <a:chOff x="0" y="0"/>
          <a:chExt cx="0" cy="0"/>
        </a:xfrm>
      </p:grpSpPr>
      <p:sp>
        <p:nvSpPr>
          <p:cNvPr id="1048628" name="Picture Placeholder 2"/>
          <p:cNvSpPr>
            <a:spLocks noGrp="1"/>
          </p:cNvSpPr>
          <p:nvPr>
            <p:ph type="pic" idx="1" hasCustomPrompt="1"/>
          </p:nvPr>
        </p:nvSpPr>
        <p:spPr>
          <a:xfrm>
            <a:off x="3563888" y="627534"/>
            <a:ext cx="1296144" cy="1296144"/>
          </a:xfrm>
          <a:prstGeom prst="ellipse"/>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
        <p:nvSpPr>
          <p:cNvPr id="1048629" name="Picture Placeholder 2"/>
          <p:cNvSpPr>
            <a:spLocks noGrp="1"/>
          </p:cNvSpPr>
          <p:nvPr>
            <p:ph type="pic" idx="10" hasCustomPrompt="1"/>
          </p:nvPr>
        </p:nvSpPr>
        <p:spPr>
          <a:xfrm>
            <a:off x="3563888" y="2031690"/>
            <a:ext cx="1296144" cy="1296144"/>
          </a:xfrm>
          <a:prstGeom prst="ellipse"/>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
        <p:nvSpPr>
          <p:cNvPr id="1048630" name="Picture Placeholder 2"/>
          <p:cNvSpPr>
            <a:spLocks noGrp="1"/>
          </p:cNvSpPr>
          <p:nvPr>
            <p:ph type="pic" idx="11" hasCustomPrompt="1"/>
          </p:nvPr>
        </p:nvSpPr>
        <p:spPr>
          <a:xfrm>
            <a:off x="3563888" y="3435846"/>
            <a:ext cx="1296144" cy="1296144"/>
          </a:xfrm>
          <a:prstGeom prst="ellipse"/>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42" name=""/>
        <p:cNvGrpSpPr/>
        <p:nvPr/>
      </p:nvGrpSpPr>
      <p:grpSpPr>
        <a:xfrm>
          <a:off x="0" y="0"/>
          <a:ext cx="0" cy="0"/>
          <a:chOff x="0" y="0"/>
          <a:chExt cx="0" cy="0"/>
        </a:xfrm>
      </p:grpSpPr>
      <p:sp>
        <p:nvSpPr>
          <p:cNvPr id="1048761" name="Picture Placeholder 2"/>
          <p:cNvSpPr>
            <a:spLocks noGrp="1"/>
          </p:cNvSpPr>
          <p:nvPr>
            <p:ph type="pic" idx="1" hasCustomPrompt="1"/>
          </p:nvPr>
        </p:nvSpPr>
        <p:spPr>
          <a:xfrm>
            <a:off x="0" y="0"/>
            <a:ext cx="9144000" cy="5143500"/>
          </a:xfrm>
          <a:prstGeom prst="rect"/>
          <a:solidFill>
            <a:schemeClr val="bg1">
              <a:lumMod val="95000"/>
            </a:schemeClr>
          </a:solidFill>
        </p:spPr>
        <p:txBody>
          <a:bodyPr anchor="t" tIns="540000"/>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Images and Contents Layout">
    <p:spTree>
      <p:nvGrpSpPr>
        <p:cNvPr id="151" name=""/>
        <p:cNvGrpSpPr/>
        <p:nvPr/>
      </p:nvGrpSpPr>
      <p:grpSpPr>
        <a:xfrm>
          <a:off x="0" y="0"/>
          <a:ext cx="0" cy="0"/>
          <a:chOff x="0" y="0"/>
          <a:chExt cx="0" cy="0"/>
        </a:xfrm>
      </p:grpSpPr>
      <p:sp>
        <p:nvSpPr>
          <p:cNvPr id="1048780" name="Picture Placeholder 2"/>
          <p:cNvSpPr>
            <a:spLocks noGrp="1"/>
          </p:cNvSpPr>
          <p:nvPr>
            <p:ph type="pic" idx="1" hasCustomPrompt="1"/>
          </p:nvPr>
        </p:nvSpPr>
        <p:spPr>
          <a:xfrm>
            <a:off x="2483768" y="303498"/>
            <a:ext cx="1944216" cy="4536504"/>
          </a:xfrm>
          <a:prstGeom prst="rect"/>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
        <p:nvSpPr>
          <p:cNvPr id="1048781" name="Picture Placeholder 2"/>
          <p:cNvSpPr>
            <a:spLocks noGrp="1"/>
          </p:cNvSpPr>
          <p:nvPr>
            <p:ph type="pic" idx="12" hasCustomPrompt="1"/>
          </p:nvPr>
        </p:nvSpPr>
        <p:spPr>
          <a:xfrm>
            <a:off x="4676775" y="303498"/>
            <a:ext cx="1944216" cy="4536504"/>
          </a:xfrm>
          <a:prstGeom prst="rect"/>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43" name=""/>
        <p:cNvGrpSpPr/>
        <p:nvPr/>
      </p:nvGrpSpPr>
      <p:grpSpPr>
        <a:xfrm>
          <a:off x="0" y="0"/>
          <a:ext cx="0" cy="0"/>
          <a:chOff x="0" y="0"/>
          <a:chExt cx="0" cy="0"/>
        </a:xfrm>
      </p:grpSpPr>
      <p:sp>
        <p:nvSpPr>
          <p:cNvPr id="1048762" name="Picture Placeholder 2"/>
          <p:cNvSpPr>
            <a:spLocks noGrp="1"/>
          </p:cNvSpPr>
          <p:nvPr>
            <p:ph type="pic" idx="12" hasCustomPrompt="1"/>
          </p:nvPr>
        </p:nvSpPr>
        <p:spPr>
          <a:xfrm>
            <a:off x="4247964" y="339502"/>
            <a:ext cx="1944216" cy="4464496"/>
          </a:xfrm>
          <a:prstGeom prst="rect"/>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
        <p:nvSpPr>
          <p:cNvPr id="1048763" name="Picture Placeholder 2"/>
          <p:cNvSpPr>
            <a:spLocks noGrp="1"/>
          </p:cNvSpPr>
          <p:nvPr>
            <p:ph type="pic" idx="13" hasCustomPrompt="1"/>
          </p:nvPr>
        </p:nvSpPr>
        <p:spPr>
          <a:xfrm>
            <a:off x="6444448" y="2774906"/>
            <a:ext cx="2304016" cy="2029092"/>
          </a:xfrm>
          <a:prstGeom prst="rect"/>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
        <p:nvSpPr>
          <p:cNvPr id="1048764" name="Picture Placeholder 2"/>
          <p:cNvSpPr>
            <a:spLocks noGrp="1"/>
          </p:cNvSpPr>
          <p:nvPr>
            <p:ph type="pic" idx="14" hasCustomPrompt="1"/>
          </p:nvPr>
        </p:nvSpPr>
        <p:spPr>
          <a:xfrm>
            <a:off x="395536" y="2774906"/>
            <a:ext cx="3600160" cy="2029092"/>
          </a:xfrm>
          <a:prstGeom prst="rect"/>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40" name=""/>
        <p:cNvGrpSpPr/>
        <p:nvPr/>
      </p:nvGrpSpPr>
      <p:grpSpPr>
        <a:xfrm>
          <a:off x="0" y="0"/>
          <a:ext cx="0" cy="0"/>
          <a:chOff x="0" y="0"/>
          <a:chExt cx="0" cy="0"/>
        </a:xfrm>
      </p:grpSpPr>
      <p:sp>
        <p:nvSpPr>
          <p:cNvPr id="1048751" name="Right Triangle 6"/>
          <p:cNvSpPr/>
          <p:nvPr userDrawn="1"/>
        </p:nvSpPr>
        <p:spPr>
          <a:xfrm rot="10800000">
            <a:off x="6804000" y="1"/>
            <a:ext cx="2340000" cy="2340000"/>
          </a:xfrm>
          <a:prstGeom prst="rtTriangle"/>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dirty="0" lang="ko-KR"/>
          </a:p>
        </p:txBody>
      </p:sp>
      <p:sp>
        <p:nvSpPr>
          <p:cNvPr id="1048752" name="Picture Placeholder 2"/>
          <p:cNvSpPr>
            <a:spLocks noGrp="1"/>
          </p:cNvSpPr>
          <p:nvPr>
            <p:ph type="pic" idx="1" hasCustomPrompt="1"/>
          </p:nvPr>
        </p:nvSpPr>
        <p:spPr>
          <a:xfrm>
            <a:off x="5424595" y="286544"/>
            <a:ext cx="2160000" cy="2160000"/>
          </a:xfrm>
          <a:prstGeom prst="diamond"/>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
        <p:nvSpPr>
          <p:cNvPr id="1048753" name="Picture Placeholder 2"/>
          <p:cNvSpPr>
            <a:spLocks noGrp="1"/>
          </p:cNvSpPr>
          <p:nvPr>
            <p:ph type="pic" idx="10" hasCustomPrompt="1"/>
          </p:nvPr>
        </p:nvSpPr>
        <p:spPr>
          <a:xfrm>
            <a:off x="4260726" y="1476772"/>
            <a:ext cx="2160000" cy="2160000"/>
          </a:xfrm>
          <a:prstGeom prst="diamond"/>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
        <p:nvSpPr>
          <p:cNvPr id="1048754" name="Picture Placeholder 2"/>
          <p:cNvSpPr>
            <a:spLocks noGrp="1"/>
          </p:cNvSpPr>
          <p:nvPr>
            <p:ph type="pic" idx="11" hasCustomPrompt="1"/>
          </p:nvPr>
        </p:nvSpPr>
        <p:spPr>
          <a:xfrm>
            <a:off x="5424595" y="2662808"/>
            <a:ext cx="2160000" cy="2160000"/>
          </a:xfrm>
          <a:prstGeom prst="diamond"/>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
        <p:nvSpPr>
          <p:cNvPr id="1048755" name="Picture Placeholder 2"/>
          <p:cNvSpPr>
            <a:spLocks noGrp="1"/>
          </p:cNvSpPr>
          <p:nvPr>
            <p:ph type="pic" idx="12" hasCustomPrompt="1"/>
          </p:nvPr>
        </p:nvSpPr>
        <p:spPr>
          <a:xfrm>
            <a:off x="6588464" y="1476772"/>
            <a:ext cx="2160000" cy="2160000"/>
          </a:xfrm>
          <a:prstGeom prst="diamond"/>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
        <p:nvSpPr>
          <p:cNvPr id="1048756" name="Right Triangle 13"/>
          <p:cNvSpPr/>
          <p:nvPr userDrawn="1"/>
        </p:nvSpPr>
        <p:spPr>
          <a:xfrm>
            <a:off x="0" y="2803500"/>
            <a:ext cx="2340000" cy="2340000"/>
          </a:xfrm>
          <a:prstGeom prst="rtTriangle"/>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dirty="0" lang="ko-K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55" name=""/>
        <p:cNvGrpSpPr/>
        <p:nvPr/>
      </p:nvGrpSpPr>
      <p:grpSpPr>
        <a:xfrm>
          <a:off x="0" y="0"/>
          <a:ext cx="0" cy="0"/>
          <a:chOff x="0" y="0"/>
          <a:chExt cx="0" cy="0"/>
        </a:xfrm>
      </p:grpSpPr>
      <p:sp>
        <p:nvSpPr>
          <p:cNvPr id="1048789" name="Picture Placeholder 2"/>
          <p:cNvSpPr>
            <a:spLocks noGrp="1"/>
          </p:cNvSpPr>
          <p:nvPr>
            <p:ph type="pic" idx="14" hasCustomPrompt="1"/>
          </p:nvPr>
        </p:nvSpPr>
        <p:spPr>
          <a:xfrm>
            <a:off x="2591944" y="0"/>
            <a:ext cx="1980056" cy="1738780"/>
          </a:xfrm>
          <a:prstGeom prst="rect"/>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
        <p:nvSpPr>
          <p:cNvPr id="1048790" name="Picture Placeholder 2"/>
          <p:cNvSpPr>
            <a:spLocks noGrp="1"/>
          </p:cNvSpPr>
          <p:nvPr>
            <p:ph type="pic" idx="16" hasCustomPrompt="1"/>
          </p:nvPr>
        </p:nvSpPr>
        <p:spPr>
          <a:xfrm>
            <a:off x="4752184" y="0"/>
            <a:ext cx="1980056" cy="1738780"/>
          </a:xfrm>
          <a:prstGeom prst="rect"/>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
        <p:nvSpPr>
          <p:cNvPr id="1048791" name="Picture Placeholder 2"/>
          <p:cNvSpPr>
            <a:spLocks noGrp="1"/>
          </p:cNvSpPr>
          <p:nvPr>
            <p:ph type="pic" idx="17" hasCustomPrompt="1"/>
          </p:nvPr>
        </p:nvSpPr>
        <p:spPr>
          <a:xfrm>
            <a:off x="6912424" y="0"/>
            <a:ext cx="1980056" cy="1738780"/>
          </a:xfrm>
          <a:prstGeom prst="rect"/>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
        <p:nvSpPr>
          <p:cNvPr id="1048792" name="Picture Placeholder 2"/>
          <p:cNvSpPr>
            <a:spLocks noGrp="1"/>
          </p:cNvSpPr>
          <p:nvPr>
            <p:ph type="pic" idx="18" hasCustomPrompt="1"/>
          </p:nvPr>
        </p:nvSpPr>
        <p:spPr>
          <a:xfrm>
            <a:off x="2591944" y="3404720"/>
            <a:ext cx="1980056" cy="1738780"/>
          </a:xfrm>
          <a:prstGeom prst="rect"/>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
        <p:nvSpPr>
          <p:cNvPr id="1048793" name="Picture Placeholder 2"/>
          <p:cNvSpPr>
            <a:spLocks noGrp="1"/>
          </p:cNvSpPr>
          <p:nvPr>
            <p:ph type="pic" idx="19" hasCustomPrompt="1"/>
          </p:nvPr>
        </p:nvSpPr>
        <p:spPr>
          <a:xfrm>
            <a:off x="4752184" y="3404720"/>
            <a:ext cx="1980056" cy="1738780"/>
          </a:xfrm>
          <a:prstGeom prst="rect"/>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
        <p:nvSpPr>
          <p:cNvPr id="1048794" name="Picture Placeholder 2"/>
          <p:cNvSpPr>
            <a:spLocks noGrp="1"/>
          </p:cNvSpPr>
          <p:nvPr>
            <p:ph type="pic" idx="20" hasCustomPrompt="1"/>
          </p:nvPr>
        </p:nvSpPr>
        <p:spPr>
          <a:xfrm>
            <a:off x="6912424" y="3404720"/>
            <a:ext cx="1980056" cy="1738780"/>
          </a:xfrm>
          <a:prstGeom prst="rect"/>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Images and Contents Layout">
    <p:spTree>
      <p:nvGrpSpPr>
        <p:cNvPr id="157" name=""/>
        <p:cNvGrpSpPr/>
        <p:nvPr/>
      </p:nvGrpSpPr>
      <p:grpSpPr>
        <a:xfrm>
          <a:off x="0" y="0"/>
          <a:ext cx="0" cy="0"/>
          <a:chOff x="0" y="0"/>
          <a:chExt cx="0" cy="0"/>
        </a:xfrm>
      </p:grpSpPr>
      <p:sp>
        <p:nvSpPr>
          <p:cNvPr id="1048795" name="Text Placeholder 9"/>
          <p:cNvSpPr>
            <a:spLocks noGrp="1"/>
          </p:cNvSpPr>
          <p:nvPr>
            <p:ph type="body" sz="quarter" idx="10" hasCustomPrompt="1"/>
          </p:nvPr>
        </p:nvSpPr>
        <p:spPr>
          <a:xfrm>
            <a:off x="0" y="181632"/>
            <a:ext cx="9144000" cy="576064"/>
          </a:xfrm>
          <a:prstGeom prst="rect"/>
        </p:spPr>
        <p:txBody>
          <a:bodyPr anchor="ctr"/>
          <a:lstStyle>
            <a:lvl1pPr algn="ctr" indent="0" marL="0">
              <a:buNone/>
              <a:defRPr baseline="0" b="0" sz="3600">
                <a:solidFill>
                  <a:schemeClr val="tx1">
                    <a:lumMod val="75000"/>
                    <a:lumOff val="25000"/>
                  </a:schemeClr>
                </a:solidFill>
                <a:latin typeface="+mj-lt"/>
                <a:cs typeface="Arial" pitchFamily="34" charset="0"/>
              </a:defRPr>
            </a:lvl1pPr>
          </a:lstStyle>
          <a:p>
            <a:pPr lvl="0"/>
            <a:r>
              <a:rPr altLang="ko-KR" dirty="0" lang="en-US"/>
              <a:t>IMAGES &amp; CONTENTS</a:t>
            </a:r>
          </a:p>
        </p:txBody>
      </p:sp>
      <p:sp>
        <p:nvSpPr>
          <p:cNvPr id="1048796" name="Text Placeholder 9"/>
          <p:cNvSpPr>
            <a:spLocks noGrp="1"/>
          </p:cNvSpPr>
          <p:nvPr>
            <p:ph type="body" sz="quarter" idx="11" hasCustomPrompt="1"/>
          </p:nvPr>
        </p:nvSpPr>
        <p:spPr>
          <a:xfrm>
            <a:off x="0" y="757696"/>
            <a:ext cx="9144000" cy="288032"/>
          </a:xfrm>
          <a:prstGeom prst="rect"/>
        </p:spPr>
        <p:txBody>
          <a:bodyPr anchor="ctr"/>
          <a:lstStyle>
            <a:lvl1pPr algn="ctr" indent="0" marL="0">
              <a:buNone/>
              <a:defRPr baseline="0" b="0" sz="1200">
                <a:solidFill>
                  <a:schemeClr val="tx1">
                    <a:lumMod val="75000"/>
                    <a:lumOff val="25000"/>
                  </a:schemeClr>
                </a:solidFill>
                <a:latin typeface="+mn-lt"/>
                <a:cs typeface="Arial" pitchFamily="34" charset="0"/>
              </a:defRPr>
            </a:lvl1pPr>
          </a:lstStyle>
          <a:p>
            <a:pPr lvl="0"/>
            <a:r>
              <a:rPr altLang="ko-KR" dirty="0" lang="en-US"/>
              <a:t>Insert the title of your subtitle Here</a:t>
            </a:r>
          </a:p>
        </p:txBody>
      </p:sp>
      <p:sp>
        <p:nvSpPr>
          <p:cNvPr id="1048797" name="Rectangle 4"/>
          <p:cNvSpPr/>
          <p:nvPr userDrawn="1"/>
        </p:nvSpPr>
        <p:spPr>
          <a:xfrm>
            <a:off x="0" y="2787774"/>
            <a:ext cx="9144000" cy="2355726"/>
          </a:xfrm>
          <a:prstGeom prst="rect"/>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dirty="0" lang="ko-KR">
              <a:solidFill>
                <a:schemeClr val="tx1">
                  <a:lumMod val="75000"/>
                  <a:lumOff val="25000"/>
                </a:schemeClr>
              </a:solidFill>
            </a:endParaRPr>
          </a:p>
        </p:txBody>
      </p:sp>
      <p:pic>
        <p:nvPicPr>
          <p:cNvPr id="2097237" name="Picture 2" descr="D:\Fullppt\005-PNG이미지\노트북.png"/>
          <p:cNvPicPr>
            <a:picLocks noChangeAspect="1" noChangeArrowheads="1"/>
          </p:cNvPicPr>
          <p:nvPr userDrawn="1"/>
        </p:nvPicPr>
        <p:blipFill>
          <a:blip xmlns:r="http://schemas.openxmlformats.org/officeDocument/2006/relationships" r:embed="rId1"/>
          <a:srcRect/>
          <a:stretch>
            <a:fillRect/>
          </a:stretch>
        </p:blipFill>
        <p:spPr bwMode="auto">
          <a:xfrm>
            <a:off x="3635896" y="1095375"/>
            <a:ext cx="6011911" cy="3057758"/>
          </a:xfrm>
          <a:prstGeom prst="rect"/>
          <a:noFill/>
        </p:spPr>
      </p:pic>
      <p:sp>
        <p:nvSpPr>
          <p:cNvPr id="1048798" name="Picture Placeholder 2"/>
          <p:cNvSpPr>
            <a:spLocks noGrp="1"/>
          </p:cNvSpPr>
          <p:nvPr>
            <p:ph type="pic" idx="1" hasCustomPrompt="1"/>
          </p:nvPr>
        </p:nvSpPr>
        <p:spPr>
          <a:xfrm>
            <a:off x="5283453" y="1491630"/>
            <a:ext cx="2834003" cy="2114211"/>
          </a:xfrm>
          <a:prstGeom prst="rect"/>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s and Contents Layout">
    <p:bg>
      <p:bgPr>
        <a:solidFill>
          <a:schemeClr val="accent2"/>
        </a:solidFill>
      </p:bgPr>
    </p:bg>
    <p:spTree>
      <p:nvGrpSpPr>
        <p:cNvPr id="153" name=""/>
        <p:cNvGrpSpPr/>
        <p:nvPr/>
      </p:nvGrpSpPr>
      <p:grpSpPr>
        <a:xfrm>
          <a:off x="0" y="0"/>
          <a:ext cx="0" cy="0"/>
          <a:chOff x="0" y="0"/>
          <a:chExt cx="0" cy="0"/>
        </a:xfrm>
      </p:grpSpPr>
      <p:sp>
        <p:nvSpPr>
          <p:cNvPr id="1048784" name="Text Placeholder 9"/>
          <p:cNvSpPr>
            <a:spLocks noGrp="1"/>
          </p:cNvSpPr>
          <p:nvPr>
            <p:ph type="body" sz="quarter" idx="10" hasCustomPrompt="1"/>
          </p:nvPr>
        </p:nvSpPr>
        <p:spPr>
          <a:xfrm>
            <a:off x="0" y="181632"/>
            <a:ext cx="9144000" cy="576064"/>
          </a:xfrm>
          <a:prstGeom prst="rect"/>
        </p:spPr>
        <p:txBody>
          <a:bodyPr anchor="ctr"/>
          <a:lstStyle>
            <a:lvl1pPr algn="ctr" indent="0" marL="0">
              <a:buNone/>
              <a:defRPr baseline="0" b="0" sz="3600">
                <a:solidFill>
                  <a:schemeClr val="bg1"/>
                </a:solidFill>
                <a:latin typeface="+mj-lt"/>
                <a:cs typeface="Arial" pitchFamily="34" charset="0"/>
              </a:defRPr>
            </a:lvl1pPr>
          </a:lstStyle>
          <a:p>
            <a:pPr lvl="0"/>
            <a:r>
              <a:rPr altLang="ko-KR" dirty="0" lang="en-US"/>
              <a:t>IMAGES &amp; CONTENTS</a:t>
            </a:r>
          </a:p>
        </p:txBody>
      </p:sp>
      <p:sp>
        <p:nvSpPr>
          <p:cNvPr id="1048785" name="Text Placeholder 9"/>
          <p:cNvSpPr>
            <a:spLocks noGrp="1"/>
          </p:cNvSpPr>
          <p:nvPr>
            <p:ph type="body" sz="quarter" idx="11" hasCustomPrompt="1"/>
          </p:nvPr>
        </p:nvSpPr>
        <p:spPr>
          <a:xfrm>
            <a:off x="0" y="757696"/>
            <a:ext cx="9144000" cy="288032"/>
          </a:xfrm>
          <a:prstGeom prst="rect"/>
        </p:spPr>
        <p:txBody>
          <a:bodyPr anchor="ctr"/>
          <a:lstStyle>
            <a:lvl1pPr algn="ctr" indent="0" marL="0">
              <a:buNone/>
              <a:defRPr baseline="0" b="0" sz="1200">
                <a:solidFill>
                  <a:schemeClr val="bg1"/>
                </a:solidFill>
                <a:latin typeface="+mn-lt"/>
                <a:cs typeface="Arial" pitchFamily="34" charset="0"/>
              </a:defRPr>
            </a:lvl1pPr>
          </a:lstStyle>
          <a:p>
            <a:pPr lvl="0"/>
            <a:r>
              <a:rPr altLang="ko-KR" dirty="0" lang="en-US"/>
              <a:t>Insert the title of your subtitle Here</a:t>
            </a:r>
          </a:p>
        </p:txBody>
      </p:sp>
      <p:pic>
        <p:nvPicPr>
          <p:cNvPr id="2097236" name="Picture 2" descr="D:\KBM-정애\014-Fullppt\PNG이미지\모니터.png"/>
          <p:cNvPicPr>
            <a:picLocks noChangeAspect="1" noChangeArrowheads="1"/>
          </p:cNvPicPr>
          <p:nvPr userDrawn="1"/>
        </p:nvPicPr>
        <p:blipFill>
          <a:blip xmlns:r="http://schemas.openxmlformats.org/officeDocument/2006/relationships" r:embed="rId1"/>
          <a:srcRect/>
          <a:stretch>
            <a:fillRect/>
          </a:stretch>
        </p:blipFill>
        <p:spPr bwMode="auto">
          <a:xfrm>
            <a:off x="611560" y="1286352"/>
            <a:ext cx="3672408" cy="3661662"/>
          </a:xfrm>
          <a:prstGeom prst="rect"/>
          <a:noFill/>
        </p:spPr>
      </p:pic>
      <p:sp>
        <p:nvSpPr>
          <p:cNvPr id="1048786" name="Picture Placeholder 2"/>
          <p:cNvSpPr>
            <a:spLocks noGrp="1"/>
          </p:cNvSpPr>
          <p:nvPr>
            <p:ph type="pic" idx="12" hasCustomPrompt="1"/>
          </p:nvPr>
        </p:nvSpPr>
        <p:spPr>
          <a:xfrm>
            <a:off x="771161" y="1446782"/>
            <a:ext cx="3325137" cy="2323794"/>
          </a:xfrm>
          <a:prstGeom prst="rect"/>
          <a:solidFill>
            <a:schemeClr val="bg1">
              <a:lumMod val="95000"/>
            </a:schemeClr>
          </a:solidFill>
        </p:spPr>
        <p:txBody>
          <a:bodyPr anchor="ctr"/>
          <a:lstStyle>
            <a:lvl1pPr algn="ctr" indent="0" marL="0">
              <a:buNone/>
              <a:defRPr baseline="0" sz="1400">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Insert Your Image</a:t>
            </a:r>
            <a:endParaRPr altLang="en-US" dirty="0" lang="ko-K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45" name=""/>
        <p:cNvGrpSpPr/>
        <p:nvPr/>
      </p:nvGrpSpPr>
      <p:grpSpPr>
        <a:xfrm>
          <a:off x="0" y="0"/>
          <a:ext cx="0" cy="0"/>
          <a:chOff x="0" y="0"/>
          <a:chExt cx="0" cy="0"/>
        </a:xfrm>
      </p:grpSpPr>
      <p:sp>
        <p:nvSpPr>
          <p:cNvPr id="1048768" name="Rectangle 4"/>
          <p:cNvSpPr/>
          <p:nvPr userDrawn="1"/>
        </p:nvSpPr>
        <p:spPr>
          <a:xfrm>
            <a:off x="4572000" y="0"/>
            <a:ext cx="4572000" cy="5143500"/>
          </a:xfrm>
          <a:prstGeom prst="rect"/>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dirty="0" lang="ko-KR"/>
          </a:p>
        </p:txBody>
      </p:sp>
      <p:grpSp>
        <p:nvGrpSpPr>
          <p:cNvPr id="146" name="Group 5"/>
          <p:cNvGrpSpPr/>
          <p:nvPr userDrawn="1"/>
        </p:nvGrpSpPr>
        <p:grpSpPr>
          <a:xfrm>
            <a:off x="3377124" y="506011"/>
            <a:ext cx="2376264" cy="4104459"/>
            <a:chOff x="2627784" y="1825002"/>
            <a:chExt cx="1198166" cy="2069560"/>
          </a:xfrm>
        </p:grpSpPr>
        <p:sp>
          <p:nvSpPr>
            <p:cNvPr id="1048769" name="Rounded Rectangle 6"/>
            <p:cNvSpPr/>
            <p:nvPr/>
          </p:nvSpPr>
          <p:spPr>
            <a:xfrm>
              <a:off x="2627784" y="1825002"/>
              <a:ext cx="1198166" cy="2069560"/>
            </a:xfrm>
            <a:prstGeom prst="roundRect">
              <a:avLst>
                <a:gd name="adj" fmla="val 13580"/>
              </a:avLst>
            </a:prstGeom>
            <a:solidFill>
              <a:srgbClr val="262626"/>
            </a:solidFill>
            <a:ln w="88900">
              <a:noFill/>
            </a:ln>
            <a:effectLst/>
            <a:scene3d>
              <a:camera prst="perspectiveFront"/>
              <a:lightRig dir="t" rig="threeP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dirty="0" lang="ko-KR"/>
            </a:p>
          </p:txBody>
        </p:sp>
        <p:sp>
          <p:nvSpPr>
            <p:cNvPr id="1048770" name="Rectangle 7"/>
            <p:cNvSpPr/>
            <p:nvPr/>
          </p:nvSpPr>
          <p:spPr>
            <a:xfrm>
              <a:off x="3155241" y="1922844"/>
              <a:ext cx="143251" cy="27666"/>
            </a:xfrm>
            <a:prstGeom prst="rect"/>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dirty="0" lang="ko-KR"/>
            </a:p>
          </p:txBody>
        </p:sp>
        <p:grpSp>
          <p:nvGrpSpPr>
            <p:cNvPr id="147" name="Group 8"/>
            <p:cNvGrpSpPr/>
            <p:nvPr/>
          </p:nvGrpSpPr>
          <p:grpSpPr>
            <a:xfrm>
              <a:off x="3168829" y="3704452"/>
              <a:ext cx="116076" cy="127684"/>
              <a:chOff x="2453209" y="5151638"/>
              <a:chExt cx="191820" cy="211002"/>
            </a:xfrm>
          </p:grpSpPr>
          <p:sp>
            <p:nvSpPr>
              <p:cNvPr id="1048771" name="Oval 11"/>
              <p:cNvSpPr/>
              <p:nvPr userDrawn="1"/>
            </p:nvSpPr>
            <p:spPr>
              <a:xfrm>
                <a:off x="2453209" y="5151638"/>
                <a:ext cx="191820" cy="211002"/>
              </a:xfrm>
              <a:prstGeom prst="ellipse"/>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gradFill>
              <a:ln w="0">
                <a:solidFill>
                  <a:srgbClr val="262626"/>
                </a:solidFill>
              </a:ln>
              <a:scene3d>
                <a:camera prst="perspectiveFront"/>
                <a:lightRig dir="t" rig="threeP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dirty="0" lang="ko-KR"/>
              </a:p>
            </p:txBody>
          </p:sp>
          <p:sp>
            <p:nvSpPr>
              <p:cNvPr id="1048772" name="Rounded Rectangle 12"/>
              <p:cNvSpPr/>
              <p:nvPr userDrawn="1"/>
            </p:nvSpPr>
            <p:spPr>
              <a:xfrm>
                <a:off x="2505251" y="5208531"/>
                <a:ext cx="87734" cy="97215"/>
              </a:xfrm>
              <a:prstGeom prst="roundRect"/>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dirty="0" lang="ko-KR"/>
              </a:p>
            </p:txBody>
          </p:sp>
        </p:grpSp>
      </p:grpSp>
      <p:sp>
        <p:nvSpPr>
          <p:cNvPr id="1048773" name="Picture Placeholder 2"/>
          <p:cNvSpPr>
            <a:spLocks noGrp="1"/>
          </p:cNvSpPr>
          <p:nvPr>
            <p:ph type="pic" idx="12" hasCustomPrompt="1"/>
          </p:nvPr>
        </p:nvSpPr>
        <p:spPr>
          <a:xfrm>
            <a:off x="3526032" y="843558"/>
            <a:ext cx="2091935" cy="3298547"/>
          </a:xfrm>
          <a:prstGeom prst="rect"/>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p:bgPr>
    </p:bg>
    <p:spTree>
      <p:nvGrpSpPr>
        <p:cNvPr id="135" name="Shape 56"/>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Images and Contents Layout">
    <p:spTree>
      <p:nvGrpSpPr>
        <p:cNvPr id="154" name=""/>
        <p:cNvGrpSpPr/>
        <p:nvPr/>
      </p:nvGrpSpPr>
      <p:grpSpPr>
        <a:xfrm>
          <a:off x="0" y="0"/>
          <a:ext cx="0" cy="0"/>
          <a:chOff x="0" y="0"/>
          <a:chExt cx="0" cy="0"/>
        </a:xfrm>
      </p:grpSpPr>
      <p:sp>
        <p:nvSpPr>
          <p:cNvPr id="1048787" name="Picture Placeholder 2"/>
          <p:cNvSpPr>
            <a:spLocks noGrp="1"/>
          </p:cNvSpPr>
          <p:nvPr>
            <p:ph type="pic" idx="1" hasCustomPrompt="1"/>
          </p:nvPr>
        </p:nvSpPr>
        <p:spPr>
          <a:xfrm>
            <a:off x="2843808" y="0"/>
            <a:ext cx="6300192" cy="5143500"/>
          </a:xfrm>
          <a:prstGeom prst="rect"/>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
        <p:nvSpPr>
          <p:cNvPr id="1048788" name="Rectangle 5"/>
          <p:cNvSpPr/>
          <p:nvPr userDrawn="1"/>
        </p:nvSpPr>
        <p:spPr>
          <a:xfrm>
            <a:off x="0" y="0"/>
            <a:ext cx="2843808" cy="5143500"/>
          </a:xfrm>
          <a:prstGeom prst="rect"/>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dirty="0" lang="ko-K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Images and Contents Layout">
    <p:spTree>
      <p:nvGrpSpPr>
        <p:cNvPr id="144" name=""/>
        <p:cNvGrpSpPr/>
        <p:nvPr/>
      </p:nvGrpSpPr>
      <p:grpSpPr>
        <a:xfrm>
          <a:off x="0" y="0"/>
          <a:ext cx="0" cy="0"/>
          <a:chOff x="0" y="0"/>
          <a:chExt cx="0" cy="0"/>
        </a:xfrm>
      </p:grpSpPr>
      <p:sp>
        <p:nvSpPr>
          <p:cNvPr id="1048765" name="Picture Placeholder 2"/>
          <p:cNvSpPr>
            <a:spLocks noGrp="1"/>
          </p:cNvSpPr>
          <p:nvPr>
            <p:ph type="pic" idx="1" hasCustomPrompt="1"/>
          </p:nvPr>
        </p:nvSpPr>
        <p:spPr>
          <a:xfrm>
            <a:off x="467544" y="0"/>
            <a:ext cx="3312368" cy="1347614"/>
          </a:xfrm>
          <a:prstGeom prst="rect"/>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
        <p:nvSpPr>
          <p:cNvPr id="1048766" name="Picture Placeholder 2"/>
          <p:cNvSpPr>
            <a:spLocks noGrp="1"/>
          </p:cNvSpPr>
          <p:nvPr>
            <p:ph type="pic" idx="10" hasCustomPrompt="1"/>
          </p:nvPr>
        </p:nvSpPr>
        <p:spPr>
          <a:xfrm>
            <a:off x="467544" y="3795886"/>
            <a:ext cx="3312368" cy="1347614"/>
          </a:xfrm>
          <a:prstGeom prst="rect"/>
          <a:solidFill>
            <a:schemeClr val="bg1">
              <a:lumMod val="95000"/>
            </a:schemeClr>
          </a:solidFill>
        </p:spPr>
        <p:txBody>
          <a:bodyPr anchor="ctr"/>
          <a:lstStyle>
            <a:lvl1pPr algn="ctr" indent="0" marL="0">
              <a:buNone/>
              <a:defRPr baseline="0" sz="1200">
                <a:solidFill>
                  <a:schemeClr val="tx1">
                    <a:lumMod val="75000"/>
                    <a:lumOff val="25000"/>
                  </a:schemeClr>
                </a:solidFill>
                <a:latin typeface="+mn-lt"/>
                <a:cs typeface="Arial" pitchFamily="34" charset="0"/>
              </a:defRPr>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ko-KR" dirty="0" lang="en-US"/>
              <a:t>Your Picture Here</a:t>
            </a:r>
            <a:endParaRPr altLang="en-US" dirty="0" lang="ko-KR"/>
          </a:p>
        </p:txBody>
      </p:sp>
      <p:sp>
        <p:nvSpPr>
          <p:cNvPr id="1048767" name="Rectangle 6"/>
          <p:cNvSpPr/>
          <p:nvPr userDrawn="1"/>
        </p:nvSpPr>
        <p:spPr>
          <a:xfrm>
            <a:off x="467544" y="1491630"/>
            <a:ext cx="3312368" cy="2160240"/>
          </a:xfrm>
          <a:prstGeom prst="rect"/>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dirty="0" lang="ko-K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49" name=""/>
        <p:cNvGrpSpPr/>
        <p:nvPr/>
      </p:nvGrpSpPr>
      <p:grpSpPr>
        <a:xfrm>
          <a:off x="0" y="0"/>
          <a:ext cx="0" cy="0"/>
          <a:chOff x="0" y="0"/>
          <a:chExt cx="0" cy="0"/>
        </a:xfrm>
      </p:grpSpPr>
      <p:sp>
        <p:nvSpPr>
          <p:cNvPr id="1048776" name="Text Placeholder 9"/>
          <p:cNvSpPr>
            <a:spLocks noGrp="1"/>
          </p:cNvSpPr>
          <p:nvPr>
            <p:ph type="body" sz="quarter" idx="10" hasCustomPrompt="1"/>
          </p:nvPr>
        </p:nvSpPr>
        <p:spPr>
          <a:xfrm>
            <a:off x="0" y="123478"/>
            <a:ext cx="9144000" cy="576064"/>
          </a:xfrm>
          <a:prstGeom prst="rect"/>
        </p:spPr>
        <p:txBody>
          <a:bodyPr anchor="ctr"/>
          <a:lstStyle>
            <a:lvl1pPr algn="ctr" indent="0" marL="0">
              <a:buNone/>
              <a:defRPr baseline="0" b="0" sz="3600">
                <a:solidFill>
                  <a:schemeClr val="tx1">
                    <a:lumMod val="75000"/>
                    <a:lumOff val="25000"/>
                  </a:schemeClr>
                </a:solidFill>
                <a:latin typeface="+mj-lt"/>
                <a:cs typeface="Arial" pitchFamily="34" charset="0"/>
              </a:defRPr>
            </a:lvl1pPr>
          </a:lstStyle>
          <a:p>
            <a:pPr lvl="0"/>
            <a:r>
              <a:rPr altLang="ko-KR" dirty="0" lang="en-US"/>
              <a:t>ICON SETS LAYOUT</a:t>
            </a:r>
          </a:p>
        </p:txBody>
      </p:sp>
      <p:grpSp>
        <p:nvGrpSpPr>
          <p:cNvPr id="150" name="Group 4"/>
          <p:cNvGrpSpPr/>
          <p:nvPr userDrawn="1"/>
        </p:nvGrpSpPr>
        <p:grpSpPr>
          <a:xfrm>
            <a:off x="354008" y="1131589"/>
            <a:ext cx="2849840" cy="3649171"/>
            <a:chOff x="354008" y="1131589"/>
            <a:chExt cx="2849840" cy="3649171"/>
          </a:xfrm>
        </p:grpSpPr>
        <p:sp>
          <p:nvSpPr>
            <p:cNvPr id="1048777"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dirty="0" lang="ko-KR"/>
            </a:p>
          </p:txBody>
        </p:sp>
        <p:sp>
          <p:nvSpPr>
            <p:cNvPr id="1048778"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dirty="0" lang="ko-KR">
                <a:solidFill>
                  <a:schemeClr val="bg1"/>
                </a:solidFill>
              </a:endParaRPr>
            </a:p>
          </p:txBody>
        </p:sp>
        <p:sp>
          <p:nvSpPr>
            <p:cNvPr id="1048779"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dirty="0" lang="ko-KR">
                <a:solidFill>
                  <a:schemeClr val="tx1"/>
                </a:solidFill>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20" name=""/>
        <p:cNvGrpSpPr/>
        <p:nvPr/>
      </p:nvGrpSpPr>
      <p:grpSpPr>
        <a:xfrm>
          <a:off x="0" y="0"/>
          <a:ext cx="0" cy="0"/>
          <a:chOff x="0" y="0"/>
          <a:chExt cx="0" cy="0"/>
        </a:xfrm>
      </p:grpSpPr>
      <p:sp>
        <p:nvSpPr>
          <p:cNvPr id="1048715" name="1 Título"/>
          <p:cNvSpPr>
            <a:spLocks noGrp="1"/>
          </p:cNvSpPr>
          <p:nvPr>
            <p:ph type="title"/>
          </p:nvPr>
        </p:nvSpPr>
        <p:spPr/>
        <p:txBody>
          <a:bodyPr/>
          <a:p>
            <a:r>
              <a:rPr lang="es-ES"/>
              <a:t>Haga clic para modificar el estilo de título del patrón</a:t>
            </a:r>
            <a:endParaRPr lang="es-AR"/>
          </a:p>
        </p:txBody>
      </p:sp>
      <p:sp>
        <p:nvSpPr>
          <p:cNvPr id="1048716" name="2 Marcador de contenido"/>
          <p:cNvSpPr>
            <a:spLocks noGrp="1"/>
          </p:cNvSpPr>
          <p:nvPr>
            <p:ph idx="1"/>
          </p:nvPr>
        </p:nvSpPr>
        <p:spPr/>
        <p:txBody>
          <a:bodyPr/>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1048717" name="Rectangle 4"/>
          <p:cNvSpPr>
            <a:spLocks noGrp="1" noChangeArrowheads="1"/>
          </p:cNvSpPr>
          <p:nvPr>
            <p:ph type="dt" sz="half" idx="10"/>
          </p:nvPr>
        </p:nvSpPr>
        <p:spPr/>
        <p:txBody>
          <a:bodyPr/>
          <a:p>
            <a:endParaRPr lang="es-ES"/>
          </a:p>
        </p:txBody>
      </p:sp>
      <p:sp>
        <p:nvSpPr>
          <p:cNvPr id="1048718" name="Rectangle 5"/>
          <p:cNvSpPr>
            <a:spLocks noGrp="1" noChangeArrowheads="1"/>
          </p:cNvSpPr>
          <p:nvPr>
            <p:ph type="ftr" sz="quarter" idx="11"/>
          </p:nvPr>
        </p:nvSpPr>
        <p:spPr/>
        <p:txBody>
          <a:bodyPr/>
          <a:p>
            <a:endParaRPr lang="es-ES"/>
          </a:p>
        </p:txBody>
      </p:sp>
      <p:sp>
        <p:nvSpPr>
          <p:cNvPr id="1048719" name="Rectangle 6"/>
          <p:cNvSpPr>
            <a:spLocks noGrp="1" noChangeArrowheads="1"/>
          </p:cNvSpPr>
          <p:nvPr>
            <p:ph type="sldNum" sz="quarter" idx="12"/>
          </p:nvPr>
        </p:nvSpPr>
        <p:spPr/>
        <p:txBody>
          <a:bodyPr/>
          <a:p>
            <a:fld id="{CE010902-CA4F-4425-AF94-5E9A1F04E572}" type="slidenum">
              <a:rPr altLang="es-AR" lang="es-ES"/>
              <a:t>‹Nº›</a:t>
            </a:fld>
            <a:endParaRPr altLang="es-AR" lang="es-E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End Slide Layout">
    <p:bg>
      <p:bgPr>
        <a:solidFill>
          <a:srgbClr val="57A7BD"/>
        </a:solidFill>
      </p:bgPr>
    </p:bg>
    <p:spTree>
      <p:nvGrpSpPr>
        <p:cNvPr id="141" name=""/>
        <p:cNvGrpSpPr/>
        <p:nvPr/>
      </p:nvGrpSpPr>
      <p:grpSpPr>
        <a:xfrm>
          <a:off x="0" y="0"/>
          <a:ext cx="0" cy="0"/>
          <a:chOff x="0" y="0"/>
          <a:chExt cx="0" cy="0"/>
        </a:xfrm>
      </p:grpSpPr>
      <p:sp>
        <p:nvSpPr>
          <p:cNvPr id="1048757" name="Text Placeholder 9"/>
          <p:cNvSpPr>
            <a:spLocks noGrp="1"/>
          </p:cNvSpPr>
          <p:nvPr>
            <p:ph type="body" sz="quarter" idx="10" hasCustomPrompt="1"/>
          </p:nvPr>
        </p:nvSpPr>
        <p:spPr>
          <a:xfrm>
            <a:off x="0" y="3775634"/>
            <a:ext cx="9144000" cy="576063"/>
          </a:xfrm>
          <a:prstGeom prst="rect"/>
        </p:spPr>
        <p:txBody>
          <a:bodyPr anchor="ctr"/>
          <a:lstStyle>
            <a:lvl1pPr algn="ctr" indent="0" marL="0">
              <a:buNone/>
              <a:defRPr baseline="0" b="0" sz="3600">
                <a:solidFill>
                  <a:schemeClr val="bg1"/>
                </a:solidFill>
                <a:latin typeface="+mj-lt"/>
                <a:cs typeface="Arial" pitchFamily="34" charset="0"/>
              </a:defRPr>
            </a:lvl1pPr>
          </a:lstStyle>
          <a:p>
            <a:pPr lvl="0"/>
            <a:r>
              <a:rPr altLang="ko-KR" dirty="0" lang="en-US"/>
              <a:t>Thank you</a:t>
            </a:r>
          </a:p>
        </p:txBody>
      </p:sp>
      <p:sp>
        <p:nvSpPr>
          <p:cNvPr id="1048758" name="Text Placeholder 9"/>
          <p:cNvSpPr>
            <a:spLocks noGrp="1"/>
          </p:cNvSpPr>
          <p:nvPr>
            <p:ph type="body" sz="quarter" idx="11" hasCustomPrompt="1"/>
          </p:nvPr>
        </p:nvSpPr>
        <p:spPr>
          <a:xfrm>
            <a:off x="-148" y="4351698"/>
            <a:ext cx="9144000" cy="288032"/>
          </a:xfrm>
          <a:prstGeom prst="rect"/>
        </p:spPr>
        <p:txBody>
          <a:bodyPr anchor="ctr"/>
          <a:lstStyle>
            <a:lvl1pPr algn="ctr" indent="0" marL="0">
              <a:buNone/>
              <a:defRPr baseline="0" b="0" sz="1400">
                <a:solidFill>
                  <a:schemeClr val="bg1"/>
                </a:solidFill>
                <a:latin typeface="+mn-lt"/>
                <a:cs typeface="Arial" pitchFamily="34" charset="0"/>
              </a:defRPr>
            </a:lvl1pPr>
          </a:lstStyle>
          <a:p>
            <a:pPr lvl="0"/>
            <a:r>
              <a:rPr altLang="ko-KR" dirty="0" lang="en-US"/>
              <a:t>Insert the title of your subtitle Here</a:t>
            </a:r>
          </a:p>
        </p:txBody>
      </p:sp>
      <p:pic>
        <p:nvPicPr>
          <p:cNvPr id="2097235" name="Picture 2" descr="G:\002-KIMS BUSINESS\007-02-Googleslidesppt\02-GSppt-Contents-Kim\20170429\02-\item01.png"/>
          <p:cNvPicPr>
            <a:picLocks noChangeAspect="1" noChangeArrowheads="1"/>
          </p:cNvPicPr>
          <p:nvPr userDrawn="1"/>
        </p:nvPicPr>
        <p:blipFill>
          <a:blip xmlns:r="http://schemas.openxmlformats.org/officeDocument/2006/relationships" r:embed="rId1"/>
          <a:srcRect/>
          <a:stretch>
            <a:fillRect/>
          </a:stretch>
        </p:blipFill>
        <p:spPr bwMode="auto">
          <a:xfrm>
            <a:off x="2985165" y="357831"/>
            <a:ext cx="3101574" cy="3419422"/>
          </a:xfrm>
          <a:prstGeom prst="rect"/>
          <a:noFill/>
        </p:spPr>
      </p:pic>
      <p:sp>
        <p:nvSpPr>
          <p:cNvPr id="1048759" name="Rounded Rectangle 3"/>
          <p:cNvSpPr/>
          <p:nvPr userDrawn="1"/>
        </p:nvSpPr>
        <p:spPr>
          <a:xfrm rot="2539017">
            <a:off x="-150396" y="312859"/>
            <a:ext cx="1311499" cy="276834"/>
          </a:xfrm>
          <a:custGeom>
            <a:avLst/>
            <a:ah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dirty="0" lang="en-US"/>
          </a:p>
        </p:txBody>
      </p:sp>
      <p:sp>
        <p:nvSpPr>
          <p:cNvPr id="1048760" name="Rounded Rectangle 7"/>
          <p:cNvSpPr/>
          <p:nvPr userDrawn="1"/>
        </p:nvSpPr>
        <p:spPr>
          <a:xfrm rot="2539017">
            <a:off x="7980742" y="4555158"/>
            <a:ext cx="1313980" cy="276835"/>
          </a:xfrm>
          <a:custGeom>
            <a:avLst/>
            <a:ah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dirty="0"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13" name="Shape 30"/>
        <p:cNvGrpSpPr/>
        <p:nvPr/>
      </p:nvGrpSpPr>
      <p:grpSpPr>
        <a:xfrm>
          <a:off x="0" y="0"/>
          <a:ext cx="0" cy="0"/>
          <a:chOff x="0" y="0"/>
          <a:chExt cx="0" cy="0"/>
        </a:xfrm>
      </p:grpSpPr>
      <p:sp>
        <p:nvSpPr>
          <p:cNvPr id="1048707" name="Google Shape;31;p7"/>
          <p:cNvSpPr txBox="1">
            <a:spLocks noGrp="1"/>
          </p:cNvSpPr>
          <p:nvPr>
            <p:ph type="title"/>
          </p:nvPr>
        </p:nvSpPr>
        <p:spPr>
          <a:xfrm>
            <a:off x="713225" y="1428725"/>
            <a:ext cx="3327300" cy="647400"/>
          </a:xfrm>
          <a:prstGeom prst="rect"/>
        </p:spPr>
        <p:txBody>
          <a:bodyPr anchor="b" anchorCtr="0" bIns="91425" lIns="91425" rIns="91425" spcFirstLastPara="1" tIns="91425" wrap="square">
            <a:noAutofit/>
          </a:bodyPr>
          <a:lstStyle>
            <a:lvl1pPr lvl="0">
              <a:spcBef>
                <a:spcPts val="0"/>
              </a:spcBef>
              <a:spcAft>
                <a:spcPts val="0"/>
              </a:spcAft>
              <a:buSzPts val="2400"/>
              <a:buNone/>
              <a:defRPr b="1" sz="3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048708" name="Google Shape;32;p7"/>
          <p:cNvSpPr txBox="1">
            <a:spLocks noGrp="1"/>
          </p:cNvSpPr>
          <p:nvPr>
            <p:ph type="body" idx="1"/>
          </p:nvPr>
        </p:nvSpPr>
        <p:spPr>
          <a:xfrm>
            <a:off x="713225" y="2145200"/>
            <a:ext cx="3327300" cy="1466700"/>
          </a:xfrm>
          <a:prstGeom prst="rect"/>
        </p:spPr>
        <p:txBody>
          <a:bodyPr anchor="t" anchorCtr="0" bIns="91425" lIns="91425" rIns="91425" spcFirstLastPara="1" tIns="91425" wrap="square">
            <a:noAutofit/>
          </a:bodyPr>
          <a:lstStyle>
            <a:lvl1pPr indent="-317500" lvl="0" marL="457200">
              <a:spcBef>
                <a:spcPts val="0"/>
              </a:spcBef>
              <a:spcAft>
                <a:spcPts val="0"/>
              </a:spcAft>
              <a:buClr>
                <a:schemeClr val="dk1"/>
              </a:buClr>
              <a:buSzPts val="1400"/>
              <a:buChar char="●"/>
              <a:defRPr sz="1800">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pic>
        <p:nvPicPr>
          <p:cNvPr id="2097201" name="Google Shape;33;p7"/>
          <p:cNvPicPr preferRelativeResize="0">
            <a:picLocks/>
          </p:cNvPicPr>
          <p:nvPr/>
        </p:nvPicPr>
        <p:blipFill>
          <a:blip xmlns:r="http://schemas.openxmlformats.org/officeDocument/2006/relationships" r:embed="rId1">
            <a:alphaModFix/>
          </a:blip>
          <a:stretch>
            <a:fillRect/>
          </a:stretch>
        </p:blipFill>
        <p:spPr>
          <a:xfrm>
            <a:off x="5139772" y="-457482"/>
            <a:ext cx="4766227" cy="6039414"/>
          </a:xfrm>
          <a:prstGeom prst="rect"/>
          <a:noFill/>
          <a:ln>
            <a:noFill/>
          </a:ln>
        </p:spPr>
      </p:pic>
      <p:pic>
        <p:nvPicPr>
          <p:cNvPr id="2097202" name="Google Shape;34;p7"/>
          <p:cNvPicPr preferRelativeResize="0">
            <a:picLocks/>
          </p:cNvPicPr>
          <p:nvPr/>
        </p:nvPicPr>
        <p:blipFill>
          <a:blip xmlns:r="http://schemas.openxmlformats.org/officeDocument/2006/relationships" r:embed="rId2">
            <a:alphaModFix/>
          </a:blip>
          <a:stretch>
            <a:fillRect/>
          </a:stretch>
        </p:blipFill>
        <p:spPr>
          <a:xfrm>
            <a:off x="4362450" y="-647700"/>
            <a:ext cx="5140133" cy="6419853"/>
          </a:xfrm>
          <a:prstGeom prst="rect"/>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17"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dk1"/>
        </a:solidFill>
      </p:bgPr>
    </p:bg>
    <p:spTree>
      <p:nvGrpSpPr>
        <p:cNvPr id="108" name="Shape 57"/>
        <p:cNvGrpSpPr/>
        <p:nvPr/>
      </p:nvGrpSpPr>
      <p:grpSpPr>
        <a:xfrm>
          <a:off x="0" y="0"/>
          <a:ext cx="0" cy="0"/>
          <a:chOff x="0" y="0"/>
          <a:chExt cx="0" cy="0"/>
        </a:xfrm>
      </p:grpSpPr>
      <p:sp>
        <p:nvSpPr>
          <p:cNvPr id="1048681" name="Google Shape;58;p13"/>
          <p:cNvSpPr/>
          <p:nvPr/>
        </p:nvSpPr>
        <p:spPr>
          <a:xfrm>
            <a:off x="0" y="538250"/>
            <a:ext cx="4572000" cy="4067100"/>
          </a:xfrm>
          <a:prstGeom prst="rect"/>
          <a:solidFill>
            <a:srgbClr val="CC4125">
              <a:alpha val="5580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82" name="Google Shape;59;p13"/>
          <p:cNvSpPr/>
          <p:nvPr/>
        </p:nvSpPr>
        <p:spPr>
          <a:xfrm>
            <a:off x="4572000" y="538250"/>
            <a:ext cx="4572000" cy="4067100"/>
          </a:xfrm>
          <a:prstGeom prst="rect"/>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83" name="Google Shape;60;p13"/>
          <p:cNvSpPr txBox="1">
            <a:spLocks noGrp="1"/>
          </p:cNvSpPr>
          <p:nvPr>
            <p:ph type="title"/>
          </p:nvPr>
        </p:nvSpPr>
        <p:spPr>
          <a:xfrm>
            <a:off x="986950" y="855375"/>
            <a:ext cx="2643300" cy="421500"/>
          </a:xfrm>
          <a:prstGeom prst="rect"/>
          <a:noFill/>
          <a:ln>
            <a:noFill/>
          </a:ln>
        </p:spPr>
        <p:txBody>
          <a:bodyPr anchor="ctr" anchorCtr="0" bIns="0" lIns="0" rIns="0" spcFirstLastPara="1" tIns="0" wrap="square">
            <a:noAutofit/>
          </a:bodyPr>
          <a:lstStyle>
            <a:lvl1pPr algn="r" lvl="0" rtl="0">
              <a:spcBef>
                <a:spcPts val="0"/>
              </a:spcBef>
              <a:spcAft>
                <a:spcPts val="0"/>
              </a:spcAft>
              <a:buClr>
                <a:schemeClr val="dk1"/>
              </a:buClr>
              <a:buSzPts val="1400"/>
              <a:buNone/>
              <a:defRPr sz="1600" i="0">
                <a:solidFill>
                  <a:schemeClr val="dk1"/>
                </a:solidFill>
              </a:defRPr>
            </a:lvl1pPr>
            <a:lvl2pPr algn="r" lvl="1" rtl="0">
              <a:spcBef>
                <a:spcPts val="0"/>
              </a:spcBef>
              <a:spcAft>
                <a:spcPts val="0"/>
              </a:spcAft>
              <a:buClr>
                <a:schemeClr val="dk1"/>
              </a:buClr>
              <a:buSzPts val="1400"/>
              <a:buNone/>
              <a:defRPr sz="1400">
                <a:solidFill>
                  <a:schemeClr val="dk1"/>
                </a:solidFill>
              </a:defRPr>
            </a:lvl2pPr>
            <a:lvl3pPr algn="r" lvl="2" rtl="0">
              <a:spcBef>
                <a:spcPts val="0"/>
              </a:spcBef>
              <a:spcAft>
                <a:spcPts val="0"/>
              </a:spcAft>
              <a:buClr>
                <a:schemeClr val="dk1"/>
              </a:buClr>
              <a:buSzPts val="1400"/>
              <a:buNone/>
              <a:defRPr sz="1400">
                <a:solidFill>
                  <a:schemeClr val="dk1"/>
                </a:solidFill>
              </a:defRPr>
            </a:lvl3pPr>
            <a:lvl4pPr algn="r" lvl="3" rtl="0">
              <a:spcBef>
                <a:spcPts val="0"/>
              </a:spcBef>
              <a:spcAft>
                <a:spcPts val="0"/>
              </a:spcAft>
              <a:buClr>
                <a:schemeClr val="dk1"/>
              </a:buClr>
              <a:buSzPts val="1400"/>
              <a:buNone/>
              <a:defRPr sz="1400">
                <a:solidFill>
                  <a:schemeClr val="dk1"/>
                </a:solidFill>
              </a:defRPr>
            </a:lvl4pPr>
            <a:lvl5pPr algn="r" lvl="4" rtl="0">
              <a:spcBef>
                <a:spcPts val="0"/>
              </a:spcBef>
              <a:spcAft>
                <a:spcPts val="0"/>
              </a:spcAft>
              <a:buClr>
                <a:schemeClr val="dk1"/>
              </a:buClr>
              <a:buSzPts val="1400"/>
              <a:buNone/>
              <a:defRPr sz="1400">
                <a:solidFill>
                  <a:schemeClr val="dk1"/>
                </a:solidFill>
              </a:defRPr>
            </a:lvl5pPr>
            <a:lvl6pPr algn="r" lvl="5" rtl="0">
              <a:spcBef>
                <a:spcPts val="0"/>
              </a:spcBef>
              <a:spcAft>
                <a:spcPts val="0"/>
              </a:spcAft>
              <a:buClr>
                <a:schemeClr val="dk1"/>
              </a:buClr>
              <a:buSzPts val="1400"/>
              <a:buNone/>
              <a:defRPr sz="1400">
                <a:solidFill>
                  <a:schemeClr val="dk1"/>
                </a:solidFill>
              </a:defRPr>
            </a:lvl6pPr>
            <a:lvl7pPr algn="r" lvl="6" rtl="0">
              <a:spcBef>
                <a:spcPts val="0"/>
              </a:spcBef>
              <a:spcAft>
                <a:spcPts val="0"/>
              </a:spcAft>
              <a:buClr>
                <a:schemeClr val="dk1"/>
              </a:buClr>
              <a:buSzPts val="1400"/>
              <a:buNone/>
              <a:defRPr sz="1400">
                <a:solidFill>
                  <a:schemeClr val="dk1"/>
                </a:solidFill>
              </a:defRPr>
            </a:lvl7pPr>
            <a:lvl8pPr algn="r" lvl="7" rtl="0">
              <a:spcBef>
                <a:spcPts val="0"/>
              </a:spcBef>
              <a:spcAft>
                <a:spcPts val="0"/>
              </a:spcAft>
              <a:buClr>
                <a:schemeClr val="dk1"/>
              </a:buClr>
              <a:buSzPts val="1400"/>
              <a:buNone/>
              <a:defRPr sz="1400">
                <a:solidFill>
                  <a:schemeClr val="dk1"/>
                </a:solidFill>
              </a:defRPr>
            </a:lvl8pPr>
            <a:lvl9pPr algn="r" lvl="8" rtl="0">
              <a:spcBef>
                <a:spcPts val="0"/>
              </a:spcBef>
              <a:spcAft>
                <a:spcPts val="0"/>
              </a:spcAft>
              <a:buClr>
                <a:schemeClr val="dk1"/>
              </a:buClr>
              <a:buSzPts val="1400"/>
              <a:buNone/>
              <a:defRPr sz="1400">
                <a:solidFill>
                  <a:schemeClr val="dk1"/>
                </a:solidFill>
              </a:defRPr>
            </a:lvl9pPr>
          </a:lstStyle>
          <a:p/>
        </p:txBody>
      </p:sp>
      <p:sp>
        <p:nvSpPr>
          <p:cNvPr id="1048684" name="Google Shape;61;p13"/>
          <p:cNvSpPr txBox="1">
            <a:spLocks noGrp="1"/>
          </p:cNvSpPr>
          <p:nvPr>
            <p:ph type="subTitle" idx="1"/>
          </p:nvPr>
        </p:nvSpPr>
        <p:spPr>
          <a:xfrm>
            <a:off x="986732" y="1182331"/>
            <a:ext cx="2643300" cy="644700"/>
          </a:xfrm>
          <a:prstGeom prst="rect"/>
        </p:spPr>
        <p:txBody>
          <a:bodyPr anchor="t" anchorCtr="0" bIns="91425" lIns="91425" rIns="91425" spcFirstLastPara="1" tIns="91425" wrap="square">
            <a:noAutofit/>
          </a:bodyPr>
          <a:lstStyle>
            <a:lvl1pPr algn="r" lvl="0" rtl="0">
              <a:lnSpc>
                <a:spcPct val="100000"/>
              </a:lnSpc>
              <a:spcBef>
                <a:spcPts val="0"/>
              </a:spcBef>
              <a:spcAft>
                <a:spcPts val="0"/>
              </a:spcAft>
              <a:buNone/>
              <a:defRPr>
                <a:solidFill>
                  <a:schemeClr val="dk1"/>
                </a:solidFill>
              </a:defRPr>
            </a:lvl1pPr>
            <a:lvl2pPr algn="r" lvl="1" rtl="0">
              <a:lnSpc>
                <a:spcPct val="100000"/>
              </a:lnSpc>
              <a:spcBef>
                <a:spcPts val="1600"/>
              </a:spcBef>
              <a:spcAft>
                <a:spcPts val="0"/>
              </a:spcAft>
              <a:buNone/>
              <a:defRPr>
                <a:solidFill>
                  <a:schemeClr val="dk1"/>
                </a:solidFill>
              </a:defRPr>
            </a:lvl2pPr>
            <a:lvl3pPr algn="r" lvl="2" rtl="0">
              <a:lnSpc>
                <a:spcPct val="100000"/>
              </a:lnSpc>
              <a:spcBef>
                <a:spcPts val="1600"/>
              </a:spcBef>
              <a:spcAft>
                <a:spcPts val="0"/>
              </a:spcAft>
              <a:buNone/>
              <a:defRPr>
                <a:solidFill>
                  <a:schemeClr val="dk1"/>
                </a:solidFill>
              </a:defRPr>
            </a:lvl3pPr>
            <a:lvl4pPr algn="r" lvl="3" rtl="0">
              <a:lnSpc>
                <a:spcPct val="100000"/>
              </a:lnSpc>
              <a:spcBef>
                <a:spcPts val="1600"/>
              </a:spcBef>
              <a:spcAft>
                <a:spcPts val="0"/>
              </a:spcAft>
              <a:buNone/>
              <a:defRPr>
                <a:solidFill>
                  <a:schemeClr val="dk1"/>
                </a:solidFill>
              </a:defRPr>
            </a:lvl4pPr>
            <a:lvl5pPr algn="r" lvl="4" rtl="0">
              <a:lnSpc>
                <a:spcPct val="100000"/>
              </a:lnSpc>
              <a:spcBef>
                <a:spcPts val="1600"/>
              </a:spcBef>
              <a:spcAft>
                <a:spcPts val="0"/>
              </a:spcAft>
              <a:buNone/>
              <a:defRPr>
                <a:solidFill>
                  <a:schemeClr val="dk1"/>
                </a:solidFill>
              </a:defRPr>
            </a:lvl5pPr>
            <a:lvl6pPr algn="r" lvl="5" rtl="0">
              <a:lnSpc>
                <a:spcPct val="100000"/>
              </a:lnSpc>
              <a:spcBef>
                <a:spcPts val="1600"/>
              </a:spcBef>
              <a:spcAft>
                <a:spcPts val="0"/>
              </a:spcAft>
              <a:buNone/>
              <a:defRPr>
                <a:solidFill>
                  <a:schemeClr val="dk1"/>
                </a:solidFill>
              </a:defRPr>
            </a:lvl6pPr>
            <a:lvl7pPr algn="r" lvl="6" rtl="0">
              <a:lnSpc>
                <a:spcPct val="100000"/>
              </a:lnSpc>
              <a:spcBef>
                <a:spcPts val="1600"/>
              </a:spcBef>
              <a:spcAft>
                <a:spcPts val="0"/>
              </a:spcAft>
              <a:buNone/>
              <a:defRPr>
                <a:solidFill>
                  <a:schemeClr val="dk1"/>
                </a:solidFill>
              </a:defRPr>
            </a:lvl7pPr>
            <a:lvl8pPr algn="r" lvl="7" rtl="0">
              <a:lnSpc>
                <a:spcPct val="100000"/>
              </a:lnSpc>
              <a:spcBef>
                <a:spcPts val="1600"/>
              </a:spcBef>
              <a:spcAft>
                <a:spcPts val="0"/>
              </a:spcAft>
              <a:buNone/>
              <a:defRPr>
                <a:solidFill>
                  <a:schemeClr val="dk1"/>
                </a:solidFill>
              </a:defRPr>
            </a:lvl8pPr>
            <a:lvl9pPr algn="r" lvl="8" rtl="0">
              <a:lnSpc>
                <a:spcPct val="100000"/>
              </a:lnSpc>
              <a:spcBef>
                <a:spcPts val="1600"/>
              </a:spcBef>
              <a:spcAft>
                <a:spcPts val="1600"/>
              </a:spcAft>
              <a:buNone/>
              <a:defRPr>
                <a:solidFill>
                  <a:schemeClr val="dk1"/>
                </a:solidFill>
              </a:defRPr>
            </a:lvl9pPr>
          </a:lstStyle>
          <a:p/>
        </p:txBody>
      </p:sp>
      <p:sp>
        <p:nvSpPr>
          <p:cNvPr id="1048685" name="Google Shape;62;p13"/>
          <p:cNvSpPr txBox="1">
            <a:spLocks noGrp="1"/>
          </p:cNvSpPr>
          <p:nvPr>
            <p:ph type="title" idx="2"/>
          </p:nvPr>
        </p:nvSpPr>
        <p:spPr>
          <a:xfrm>
            <a:off x="5513976" y="855375"/>
            <a:ext cx="2643300" cy="421500"/>
          </a:xfrm>
          <a:prstGeom prst="rect"/>
          <a:noFill/>
          <a:ln>
            <a:noFill/>
          </a:ln>
        </p:spPr>
        <p:txBody>
          <a:bodyPr anchor="ctr" anchorCtr="0" bIns="0" lIns="0" rIns="0" spcFirstLastPara="1" tIns="0" wrap="square">
            <a:noAutofit/>
          </a:bodyPr>
          <a:lstStyle>
            <a:lvl1pPr lvl="0" marR="72000" rtl="0">
              <a:spcBef>
                <a:spcPts val="0"/>
              </a:spcBef>
              <a:spcAft>
                <a:spcPts val="0"/>
              </a:spcAft>
              <a:buClr>
                <a:schemeClr val="dk1"/>
              </a:buClr>
              <a:buSzPts val="1400"/>
              <a:buNone/>
              <a:defRPr sz="1600" i="0">
                <a:solidFill>
                  <a:schemeClr val="dk1"/>
                </a:solidFill>
              </a:defRPr>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p:txBody>
      </p:sp>
      <p:sp>
        <p:nvSpPr>
          <p:cNvPr id="1048686" name="Google Shape;63;p13"/>
          <p:cNvSpPr txBox="1">
            <a:spLocks noGrp="1"/>
          </p:cNvSpPr>
          <p:nvPr>
            <p:ph type="subTitle" idx="3"/>
          </p:nvPr>
        </p:nvSpPr>
        <p:spPr>
          <a:xfrm>
            <a:off x="5513973" y="1182356"/>
            <a:ext cx="2643300" cy="644700"/>
          </a:xfrm>
          <a:prstGeom prst="rect"/>
        </p:spPr>
        <p:txBody>
          <a:bodyPr anchor="t" anchorCtr="0" bIns="91425" lIns="91425" rIns="91425" spcFirstLastPara="1" tIns="91425" wrap="square">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p:txBody>
      </p:sp>
      <p:sp>
        <p:nvSpPr>
          <p:cNvPr id="1048687" name="Google Shape;64;p13"/>
          <p:cNvSpPr txBox="1">
            <a:spLocks noGrp="1"/>
          </p:cNvSpPr>
          <p:nvPr>
            <p:ph type="title" idx="4"/>
          </p:nvPr>
        </p:nvSpPr>
        <p:spPr>
          <a:xfrm>
            <a:off x="986950" y="2145730"/>
            <a:ext cx="2643300" cy="421500"/>
          </a:xfrm>
          <a:prstGeom prst="rect"/>
          <a:noFill/>
          <a:ln>
            <a:noFill/>
          </a:ln>
        </p:spPr>
        <p:txBody>
          <a:bodyPr anchor="ctr" anchorCtr="0" bIns="0" lIns="0" rIns="0" spcFirstLastPara="1" tIns="0" wrap="square">
            <a:noAutofit/>
          </a:bodyPr>
          <a:lstStyle>
            <a:lvl1pPr algn="r" lvl="0" rtl="0">
              <a:spcBef>
                <a:spcPts val="0"/>
              </a:spcBef>
              <a:spcAft>
                <a:spcPts val="0"/>
              </a:spcAft>
              <a:buClr>
                <a:schemeClr val="dk1"/>
              </a:buClr>
              <a:buSzPts val="1400"/>
              <a:buNone/>
              <a:defRPr sz="1600" i="0">
                <a:solidFill>
                  <a:schemeClr val="dk1"/>
                </a:solidFill>
              </a:defRPr>
            </a:lvl1pPr>
            <a:lvl2pPr algn="r" lvl="1" rtl="0">
              <a:spcBef>
                <a:spcPts val="0"/>
              </a:spcBef>
              <a:spcAft>
                <a:spcPts val="0"/>
              </a:spcAft>
              <a:buClr>
                <a:schemeClr val="dk1"/>
              </a:buClr>
              <a:buSzPts val="1400"/>
              <a:buNone/>
              <a:defRPr sz="1400">
                <a:solidFill>
                  <a:schemeClr val="dk1"/>
                </a:solidFill>
              </a:defRPr>
            </a:lvl2pPr>
            <a:lvl3pPr algn="r" lvl="2" rtl="0">
              <a:spcBef>
                <a:spcPts val="0"/>
              </a:spcBef>
              <a:spcAft>
                <a:spcPts val="0"/>
              </a:spcAft>
              <a:buClr>
                <a:schemeClr val="dk1"/>
              </a:buClr>
              <a:buSzPts val="1400"/>
              <a:buNone/>
              <a:defRPr sz="1400">
                <a:solidFill>
                  <a:schemeClr val="dk1"/>
                </a:solidFill>
              </a:defRPr>
            </a:lvl3pPr>
            <a:lvl4pPr algn="r" lvl="3" rtl="0">
              <a:spcBef>
                <a:spcPts val="0"/>
              </a:spcBef>
              <a:spcAft>
                <a:spcPts val="0"/>
              </a:spcAft>
              <a:buClr>
                <a:schemeClr val="dk1"/>
              </a:buClr>
              <a:buSzPts val="1400"/>
              <a:buNone/>
              <a:defRPr sz="1400">
                <a:solidFill>
                  <a:schemeClr val="dk1"/>
                </a:solidFill>
              </a:defRPr>
            </a:lvl4pPr>
            <a:lvl5pPr algn="r" lvl="4" rtl="0">
              <a:spcBef>
                <a:spcPts val="0"/>
              </a:spcBef>
              <a:spcAft>
                <a:spcPts val="0"/>
              </a:spcAft>
              <a:buClr>
                <a:schemeClr val="dk1"/>
              </a:buClr>
              <a:buSzPts val="1400"/>
              <a:buNone/>
              <a:defRPr sz="1400">
                <a:solidFill>
                  <a:schemeClr val="dk1"/>
                </a:solidFill>
              </a:defRPr>
            </a:lvl5pPr>
            <a:lvl6pPr algn="r" lvl="5" rtl="0">
              <a:spcBef>
                <a:spcPts val="0"/>
              </a:spcBef>
              <a:spcAft>
                <a:spcPts val="0"/>
              </a:spcAft>
              <a:buClr>
                <a:schemeClr val="dk1"/>
              </a:buClr>
              <a:buSzPts val="1400"/>
              <a:buNone/>
              <a:defRPr sz="1400">
                <a:solidFill>
                  <a:schemeClr val="dk1"/>
                </a:solidFill>
              </a:defRPr>
            </a:lvl6pPr>
            <a:lvl7pPr algn="r" lvl="6" rtl="0">
              <a:spcBef>
                <a:spcPts val="0"/>
              </a:spcBef>
              <a:spcAft>
                <a:spcPts val="0"/>
              </a:spcAft>
              <a:buClr>
                <a:schemeClr val="dk1"/>
              </a:buClr>
              <a:buSzPts val="1400"/>
              <a:buNone/>
              <a:defRPr sz="1400">
                <a:solidFill>
                  <a:schemeClr val="dk1"/>
                </a:solidFill>
              </a:defRPr>
            </a:lvl7pPr>
            <a:lvl8pPr algn="r" lvl="7" rtl="0">
              <a:spcBef>
                <a:spcPts val="0"/>
              </a:spcBef>
              <a:spcAft>
                <a:spcPts val="0"/>
              </a:spcAft>
              <a:buClr>
                <a:schemeClr val="dk1"/>
              </a:buClr>
              <a:buSzPts val="1400"/>
              <a:buNone/>
              <a:defRPr sz="1400">
                <a:solidFill>
                  <a:schemeClr val="dk1"/>
                </a:solidFill>
              </a:defRPr>
            </a:lvl8pPr>
            <a:lvl9pPr algn="r" lvl="8" rtl="0">
              <a:spcBef>
                <a:spcPts val="0"/>
              </a:spcBef>
              <a:spcAft>
                <a:spcPts val="0"/>
              </a:spcAft>
              <a:buClr>
                <a:schemeClr val="dk1"/>
              </a:buClr>
              <a:buSzPts val="1400"/>
              <a:buNone/>
              <a:defRPr sz="1400">
                <a:solidFill>
                  <a:schemeClr val="dk1"/>
                </a:solidFill>
              </a:defRPr>
            </a:lvl9pPr>
          </a:lstStyle>
          <a:p/>
        </p:txBody>
      </p:sp>
      <p:sp>
        <p:nvSpPr>
          <p:cNvPr id="1048688" name="Google Shape;65;p13"/>
          <p:cNvSpPr txBox="1">
            <a:spLocks noGrp="1"/>
          </p:cNvSpPr>
          <p:nvPr>
            <p:ph type="subTitle" idx="5"/>
          </p:nvPr>
        </p:nvSpPr>
        <p:spPr>
          <a:xfrm>
            <a:off x="986732" y="2472683"/>
            <a:ext cx="2643300" cy="644700"/>
          </a:xfrm>
          <a:prstGeom prst="rect"/>
        </p:spPr>
        <p:txBody>
          <a:bodyPr anchor="t" anchorCtr="0" bIns="91425" lIns="91425" rIns="91425" spcFirstLastPara="1" tIns="91425" wrap="square">
            <a:noAutofit/>
          </a:bodyPr>
          <a:lstStyle>
            <a:lvl1pPr algn="r" lvl="0" rtl="0">
              <a:lnSpc>
                <a:spcPct val="100000"/>
              </a:lnSpc>
              <a:spcBef>
                <a:spcPts val="0"/>
              </a:spcBef>
              <a:spcAft>
                <a:spcPts val="0"/>
              </a:spcAft>
              <a:buNone/>
              <a:defRPr>
                <a:solidFill>
                  <a:schemeClr val="dk1"/>
                </a:solidFill>
              </a:defRPr>
            </a:lvl1pPr>
            <a:lvl2pPr algn="r" lvl="1" rtl="0">
              <a:lnSpc>
                <a:spcPct val="100000"/>
              </a:lnSpc>
              <a:spcBef>
                <a:spcPts val="1600"/>
              </a:spcBef>
              <a:spcAft>
                <a:spcPts val="0"/>
              </a:spcAft>
              <a:buNone/>
              <a:defRPr>
                <a:solidFill>
                  <a:schemeClr val="dk1"/>
                </a:solidFill>
              </a:defRPr>
            </a:lvl2pPr>
            <a:lvl3pPr algn="r" lvl="2" rtl="0">
              <a:lnSpc>
                <a:spcPct val="100000"/>
              </a:lnSpc>
              <a:spcBef>
                <a:spcPts val="1600"/>
              </a:spcBef>
              <a:spcAft>
                <a:spcPts val="0"/>
              </a:spcAft>
              <a:buNone/>
              <a:defRPr>
                <a:solidFill>
                  <a:schemeClr val="dk1"/>
                </a:solidFill>
              </a:defRPr>
            </a:lvl3pPr>
            <a:lvl4pPr algn="r" lvl="3" rtl="0">
              <a:lnSpc>
                <a:spcPct val="100000"/>
              </a:lnSpc>
              <a:spcBef>
                <a:spcPts val="1600"/>
              </a:spcBef>
              <a:spcAft>
                <a:spcPts val="0"/>
              </a:spcAft>
              <a:buNone/>
              <a:defRPr>
                <a:solidFill>
                  <a:schemeClr val="dk1"/>
                </a:solidFill>
              </a:defRPr>
            </a:lvl4pPr>
            <a:lvl5pPr algn="r" lvl="4" rtl="0">
              <a:lnSpc>
                <a:spcPct val="100000"/>
              </a:lnSpc>
              <a:spcBef>
                <a:spcPts val="1600"/>
              </a:spcBef>
              <a:spcAft>
                <a:spcPts val="0"/>
              </a:spcAft>
              <a:buNone/>
              <a:defRPr>
                <a:solidFill>
                  <a:schemeClr val="dk1"/>
                </a:solidFill>
              </a:defRPr>
            </a:lvl5pPr>
            <a:lvl6pPr algn="r" lvl="5" rtl="0">
              <a:lnSpc>
                <a:spcPct val="100000"/>
              </a:lnSpc>
              <a:spcBef>
                <a:spcPts val="1600"/>
              </a:spcBef>
              <a:spcAft>
                <a:spcPts val="0"/>
              </a:spcAft>
              <a:buNone/>
              <a:defRPr>
                <a:solidFill>
                  <a:schemeClr val="dk1"/>
                </a:solidFill>
              </a:defRPr>
            </a:lvl6pPr>
            <a:lvl7pPr algn="r" lvl="6" rtl="0">
              <a:lnSpc>
                <a:spcPct val="100000"/>
              </a:lnSpc>
              <a:spcBef>
                <a:spcPts val="1600"/>
              </a:spcBef>
              <a:spcAft>
                <a:spcPts val="0"/>
              </a:spcAft>
              <a:buNone/>
              <a:defRPr>
                <a:solidFill>
                  <a:schemeClr val="dk1"/>
                </a:solidFill>
              </a:defRPr>
            </a:lvl7pPr>
            <a:lvl8pPr algn="r" lvl="7" rtl="0">
              <a:lnSpc>
                <a:spcPct val="100000"/>
              </a:lnSpc>
              <a:spcBef>
                <a:spcPts val="1600"/>
              </a:spcBef>
              <a:spcAft>
                <a:spcPts val="0"/>
              </a:spcAft>
              <a:buNone/>
              <a:defRPr>
                <a:solidFill>
                  <a:schemeClr val="dk1"/>
                </a:solidFill>
              </a:defRPr>
            </a:lvl8pPr>
            <a:lvl9pPr algn="r" lvl="8" rtl="0">
              <a:lnSpc>
                <a:spcPct val="100000"/>
              </a:lnSpc>
              <a:spcBef>
                <a:spcPts val="1600"/>
              </a:spcBef>
              <a:spcAft>
                <a:spcPts val="1600"/>
              </a:spcAft>
              <a:buNone/>
              <a:defRPr>
                <a:solidFill>
                  <a:schemeClr val="dk1"/>
                </a:solidFill>
              </a:defRPr>
            </a:lvl9pPr>
          </a:lstStyle>
          <a:p/>
        </p:txBody>
      </p:sp>
      <p:sp>
        <p:nvSpPr>
          <p:cNvPr id="1048689" name="Google Shape;66;p13"/>
          <p:cNvSpPr txBox="1">
            <a:spLocks noGrp="1"/>
          </p:cNvSpPr>
          <p:nvPr>
            <p:ph type="title" idx="6"/>
          </p:nvPr>
        </p:nvSpPr>
        <p:spPr>
          <a:xfrm>
            <a:off x="5513976" y="2145730"/>
            <a:ext cx="2643300" cy="421500"/>
          </a:xfrm>
          <a:prstGeom prst="rect"/>
          <a:noFill/>
          <a:ln>
            <a:noFill/>
          </a:ln>
        </p:spPr>
        <p:txBody>
          <a:bodyPr anchor="ctr" anchorCtr="0" bIns="0" lIns="0" rIns="0" spcFirstLastPara="1" tIns="0" wrap="square">
            <a:noAutofit/>
          </a:bodyPr>
          <a:lstStyle>
            <a:lvl1pPr lvl="0" marR="72000" rtl="0">
              <a:spcBef>
                <a:spcPts val="0"/>
              </a:spcBef>
              <a:spcAft>
                <a:spcPts val="0"/>
              </a:spcAft>
              <a:buClr>
                <a:schemeClr val="dk1"/>
              </a:buClr>
              <a:buSzPts val="1400"/>
              <a:buNone/>
              <a:defRPr sz="1600" i="0">
                <a:solidFill>
                  <a:schemeClr val="dk1"/>
                </a:solidFill>
              </a:defRPr>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p:txBody>
      </p:sp>
      <p:sp>
        <p:nvSpPr>
          <p:cNvPr id="1048690" name="Google Shape;67;p13"/>
          <p:cNvSpPr txBox="1">
            <a:spLocks noGrp="1"/>
          </p:cNvSpPr>
          <p:nvPr>
            <p:ph type="subTitle" idx="7"/>
          </p:nvPr>
        </p:nvSpPr>
        <p:spPr>
          <a:xfrm>
            <a:off x="5513973" y="2472708"/>
            <a:ext cx="2643300" cy="644700"/>
          </a:xfrm>
          <a:prstGeom prst="rect"/>
        </p:spPr>
        <p:txBody>
          <a:bodyPr anchor="t" anchorCtr="0" bIns="91425" lIns="91425" rIns="91425" spcFirstLastPara="1" tIns="91425" wrap="square">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p:txBody>
      </p:sp>
      <p:sp>
        <p:nvSpPr>
          <p:cNvPr id="1048691" name="Google Shape;68;p13"/>
          <p:cNvSpPr txBox="1">
            <a:spLocks noGrp="1"/>
          </p:cNvSpPr>
          <p:nvPr>
            <p:ph type="title" idx="8"/>
          </p:nvPr>
        </p:nvSpPr>
        <p:spPr>
          <a:xfrm>
            <a:off x="986950" y="3436049"/>
            <a:ext cx="2643300" cy="421500"/>
          </a:xfrm>
          <a:prstGeom prst="rect"/>
          <a:noFill/>
          <a:ln>
            <a:noFill/>
          </a:ln>
        </p:spPr>
        <p:txBody>
          <a:bodyPr anchor="ctr" anchorCtr="0" bIns="0" lIns="0" rIns="0" spcFirstLastPara="1" tIns="0" wrap="square">
            <a:noAutofit/>
          </a:bodyPr>
          <a:lstStyle>
            <a:lvl1pPr algn="r" lvl="0" rtl="0">
              <a:spcBef>
                <a:spcPts val="0"/>
              </a:spcBef>
              <a:spcAft>
                <a:spcPts val="0"/>
              </a:spcAft>
              <a:buClr>
                <a:schemeClr val="dk1"/>
              </a:buClr>
              <a:buSzPts val="1400"/>
              <a:buNone/>
              <a:defRPr sz="1600" i="0">
                <a:solidFill>
                  <a:schemeClr val="dk1"/>
                </a:solidFill>
              </a:defRPr>
            </a:lvl1pPr>
            <a:lvl2pPr algn="r" lvl="1" rtl="0">
              <a:spcBef>
                <a:spcPts val="0"/>
              </a:spcBef>
              <a:spcAft>
                <a:spcPts val="0"/>
              </a:spcAft>
              <a:buClr>
                <a:schemeClr val="dk1"/>
              </a:buClr>
              <a:buSzPts val="1400"/>
              <a:buNone/>
              <a:defRPr sz="1400">
                <a:solidFill>
                  <a:schemeClr val="dk1"/>
                </a:solidFill>
              </a:defRPr>
            </a:lvl2pPr>
            <a:lvl3pPr algn="r" lvl="2" rtl="0">
              <a:spcBef>
                <a:spcPts val="0"/>
              </a:spcBef>
              <a:spcAft>
                <a:spcPts val="0"/>
              </a:spcAft>
              <a:buClr>
                <a:schemeClr val="dk1"/>
              </a:buClr>
              <a:buSzPts val="1400"/>
              <a:buNone/>
              <a:defRPr sz="1400">
                <a:solidFill>
                  <a:schemeClr val="dk1"/>
                </a:solidFill>
              </a:defRPr>
            </a:lvl3pPr>
            <a:lvl4pPr algn="r" lvl="3" rtl="0">
              <a:spcBef>
                <a:spcPts val="0"/>
              </a:spcBef>
              <a:spcAft>
                <a:spcPts val="0"/>
              </a:spcAft>
              <a:buClr>
                <a:schemeClr val="dk1"/>
              </a:buClr>
              <a:buSzPts val="1400"/>
              <a:buNone/>
              <a:defRPr sz="1400">
                <a:solidFill>
                  <a:schemeClr val="dk1"/>
                </a:solidFill>
              </a:defRPr>
            </a:lvl4pPr>
            <a:lvl5pPr algn="r" lvl="4" rtl="0">
              <a:spcBef>
                <a:spcPts val="0"/>
              </a:spcBef>
              <a:spcAft>
                <a:spcPts val="0"/>
              </a:spcAft>
              <a:buClr>
                <a:schemeClr val="dk1"/>
              </a:buClr>
              <a:buSzPts val="1400"/>
              <a:buNone/>
              <a:defRPr sz="1400">
                <a:solidFill>
                  <a:schemeClr val="dk1"/>
                </a:solidFill>
              </a:defRPr>
            </a:lvl5pPr>
            <a:lvl6pPr algn="r" lvl="5" rtl="0">
              <a:spcBef>
                <a:spcPts val="0"/>
              </a:spcBef>
              <a:spcAft>
                <a:spcPts val="0"/>
              </a:spcAft>
              <a:buClr>
                <a:schemeClr val="dk1"/>
              </a:buClr>
              <a:buSzPts val="1400"/>
              <a:buNone/>
              <a:defRPr sz="1400">
                <a:solidFill>
                  <a:schemeClr val="dk1"/>
                </a:solidFill>
              </a:defRPr>
            </a:lvl6pPr>
            <a:lvl7pPr algn="r" lvl="6" rtl="0">
              <a:spcBef>
                <a:spcPts val="0"/>
              </a:spcBef>
              <a:spcAft>
                <a:spcPts val="0"/>
              </a:spcAft>
              <a:buClr>
                <a:schemeClr val="dk1"/>
              </a:buClr>
              <a:buSzPts val="1400"/>
              <a:buNone/>
              <a:defRPr sz="1400">
                <a:solidFill>
                  <a:schemeClr val="dk1"/>
                </a:solidFill>
              </a:defRPr>
            </a:lvl7pPr>
            <a:lvl8pPr algn="r" lvl="7" rtl="0">
              <a:spcBef>
                <a:spcPts val="0"/>
              </a:spcBef>
              <a:spcAft>
                <a:spcPts val="0"/>
              </a:spcAft>
              <a:buClr>
                <a:schemeClr val="dk1"/>
              </a:buClr>
              <a:buSzPts val="1400"/>
              <a:buNone/>
              <a:defRPr sz="1400">
                <a:solidFill>
                  <a:schemeClr val="dk1"/>
                </a:solidFill>
              </a:defRPr>
            </a:lvl8pPr>
            <a:lvl9pPr algn="r" lvl="8" rtl="0">
              <a:spcBef>
                <a:spcPts val="0"/>
              </a:spcBef>
              <a:spcAft>
                <a:spcPts val="0"/>
              </a:spcAft>
              <a:buClr>
                <a:schemeClr val="dk1"/>
              </a:buClr>
              <a:buSzPts val="1400"/>
              <a:buNone/>
              <a:defRPr sz="1400">
                <a:solidFill>
                  <a:schemeClr val="dk1"/>
                </a:solidFill>
              </a:defRPr>
            </a:lvl9pPr>
          </a:lstStyle>
          <a:p/>
        </p:txBody>
      </p:sp>
      <p:sp>
        <p:nvSpPr>
          <p:cNvPr id="1048692" name="Google Shape;69;p13"/>
          <p:cNvSpPr txBox="1">
            <a:spLocks noGrp="1"/>
          </p:cNvSpPr>
          <p:nvPr>
            <p:ph type="subTitle" idx="9"/>
          </p:nvPr>
        </p:nvSpPr>
        <p:spPr>
          <a:xfrm>
            <a:off x="986732" y="3763000"/>
            <a:ext cx="2643300" cy="644700"/>
          </a:xfrm>
          <a:prstGeom prst="rect"/>
        </p:spPr>
        <p:txBody>
          <a:bodyPr anchor="t" anchorCtr="0" bIns="91425" lIns="91425" rIns="91425" spcFirstLastPara="1" tIns="91425" wrap="square">
            <a:noAutofit/>
          </a:bodyPr>
          <a:lstStyle>
            <a:lvl1pPr algn="r" lvl="0" rtl="0">
              <a:lnSpc>
                <a:spcPct val="100000"/>
              </a:lnSpc>
              <a:spcBef>
                <a:spcPts val="0"/>
              </a:spcBef>
              <a:spcAft>
                <a:spcPts val="0"/>
              </a:spcAft>
              <a:buNone/>
              <a:defRPr>
                <a:solidFill>
                  <a:schemeClr val="dk1"/>
                </a:solidFill>
              </a:defRPr>
            </a:lvl1pPr>
            <a:lvl2pPr algn="r" lvl="1" rtl="0">
              <a:lnSpc>
                <a:spcPct val="100000"/>
              </a:lnSpc>
              <a:spcBef>
                <a:spcPts val="1600"/>
              </a:spcBef>
              <a:spcAft>
                <a:spcPts val="0"/>
              </a:spcAft>
              <a:buNone/>
              <a:defRPr>
                <a:solidFill>
                  <a:schemeClr val="dk1"/>
                </a:solidFill>
              </a:defRPr>
            </a:lvl2pPr>
            <a:lvl3pPr algn="r" lvl="2" rtl="0">
              <a:lnSpc>
                <a:spcPct val="100000"/>
              </a:lnSpc>
              <a:spcBef>
                <a:spcPts val="1600"/>
              </a:spcBef>
              <a:spcAft>
                <a:spcPts val="0"/>
              </a:spcAft>
              <a:buNone/>
              <a:defRPr>
                <a:solidFill>
                  <a:schemeClr val="dk1"/>
                </a:solidFill>
              </a:defRPr>
            </a:lvl3pPr>
            <a:lvl4pPr algn="r" lvl="3" rtl="0">
              <a:lnSpc>
                <a:spcPct val="100000"/>
              </a:lnSpc>
              <a:spcBef>
                <a:spcPts val="1600"/>
              </a:spcBef>
              <a:spcAft>
                <a:spcPts val="0"/>
              </a:spcAft>
              <a:buNone/>
              <a:defRPr>
                <a:solidFill>
                  <a:schemeClr val="dk1"/>
                </a:solidFill>
              </a:defRPr>
            </a:lvl4pPr>
            <a:lvl5pPr algn="r" lvl="4" rtl="0">
              <a:lnSpc>
                <a:spcPct val="100000"/>
              </a:lnSpc>
              <a:spcBef>
                <a:spcPts val="1600"/>
              </a:spcBef>
              <a:spcAft>
                <a:spcPts val="0"/>
              </a:spcAft>
              <a:buNone/>
              <a:defRPr>
                <a:solidFill>
                  <a:schemeClr val="dk1"/>
                </a:solidFill>
              </a:defRPr>
            </a:lvl5pPr>
            <a:lvl6pPr algn="r" lvl="5" rtl="0">
              <a:lnSpc>
                <a:spcPct val="100000"/>
              </a:lnSpc>
              <a:spcBef>
                <a:spcPts val="1600"/>
              </a:spcBef>
              <a:spcAft>
                <a:spcPts val="0"/>
              </a:spcAft>
              <a:buNone/>
              <a:defRPr>
                <a:solidFill>
                  <a:schemeClr val="dk1"/>
                </a:solidFill>
              </a:defRPr>
            </a:lvl6pPr>
            <a:lvl7pPr algn="r" lvl="6" rtl="0">
              <a:lnSpc>
                <a:spcPct val="100000"/>
              </a:lnSpc>
              <a:spcBef>
                <a:spcPts val="1600"/>
              </a:spcBef>
              <a:spcAft>
                <a:spcPts val="0"/>
              </a:spcAft>
              <a:buNone/>
              <a:defRPr>
                <a:solidFill>
                  <a:schemeClr val="dk1"/>
                </a:solidFill>
              </a:defRPr>
            </a:lvl7pPr>
            <a:lvl8pPr algn="r" lvl="7" rtl="0">
              <a:lnSpc>
                <a:spcPct val="100000"/>
              </a:lnSpc>
              <a:spcBef>
                <a:spcPts val="1600"/>
              </a:spcBef>
              <a:spcAft>
                <a:spcPts val="0"/>
              </a:spcAft>
              <a:buNone/>
              <a:defRPr>
                <a:solidFill>
                  <a:schemeClr val="dk1"/>
                </a:solidFill>
              </a:defRPr>
            </a:lvl8pPr>
            <a:lvl9pPr algn="r" lvl="8" rtl="0">
              <a:lnSpc>
                <a:spcPct val="100000"/>
              </a:lnSpc>
              <a:spcBef>
                <a:spcPts val="1600"/>
              </a:spcBef>
              <a:spcAft>
                <a:spcPts val="1600"/>
              </a:spcAft>
              <a:buNone/>
              <a:defRPr>
                <a:solidFill>
                  <a:schemeClr val="dk1"/>
                </a:solidFill>
              </a:defRPr>
            </a:lvl9pPr>
          </a:lstStyle>
          <a:p/>
        </p:txBody>
      </p:sp>
      <p:sp>
        <p:nvSpPr>
          <p:cNvPr id="1048693" name="Google Shape;70;p13"/>
          <p:cNvSpPr txBox="1">
            <a:spLocks noGrp="1"/>
          </p:cNvSpPr>
          <p:nvPr>
            <p:ph type="title" idx="13"/>
          </p:nvPr>
        </p:nvSpPr>
        <p:spPr>
          <a:xfrm>
            <a:off x="5513976" y="3436049"/>
            <a:ext cx="2643300" cy="421500"/>
          </a:xfrm>
          <a:prstGeom prst="rect"/>
          <a:noFill/>
          <a:ln>
            <a:noFill/>
          </a:ln>
        </p:spPr>
        <p:txBody>
          <a:bodyPr anchor="ctr" anchorCtr="0" bIns="0" lIns="0" rIns="0" spcFirstLastPara="1" tIns="0" wrap="square">
            <a:noAutofit/>
          </a:bodyPr>
          <a:lstStyle>
            <a:lvl1pPr lvl="0" marR="72000" rtl="0">
              <a:spcBef>
                <a:spcPts val="0"/>
              </a:spcBef>
              <a:spcAft>
                <a:spcPts val="0"/>
              </a:spcAft>
              <a:buClr>
                <a:schemeClr val="dk1"/>
              </a:buClr>
              <a:buSzPts val="1400"/>
              <a:buNone/>
              <a:defRPr sz="1600" i="0">
                <a:solidFill>
                  <a:schemeClr val="dk1"/>
                </a:solidFill>
              </a:defRPr>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p:txBody>
      </p:sp>
      <p:sp>
        <p:nvSpPr>
          <p:cNvPr id="1048694" name="Google Shape;71;p13"/>
          <p:cNvSpPr txBox="1">
            <a:spLocks noGrp="1"/>
          </p:cNvSpPr>
          <p:nvPr>
            <p:ph type="subTitle" idx="14"/>
          </p:nvPr>
        </p:nvSpPr>
        <p:spPr>
          <a:xfrm>
            <a:off x="5513973" y="3763025"/>
            <a:ext cx="2643300" cy="644700"/>
          </a:xfrm>
          <a:prstGeom prst="rect"/>
        </p:spPr>
        <p:txBody>
          <a:bodyPr anchor="t" anchorCtr="0" bIns="91425" lIns="91425" rIns="91425" spcFirstLastPara="1" tIns="91425" wrap="square">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p:txBody>
      </p:sp>
      <p:sp>
        <p:nvSpPr>
          <p:cNvPr id="1048695" name="Google Shape;72;p13"/>
          <p:cNvSpPr txBox="1">
            <a:spLocks noGrp="1"/>
          </p:cNvSpPr>
          <p:nvPr>
            <p:ph type="title" idx="15" hasCustomPrompt="1"/>
          </p:nvPr>
        </p:nvSpPr>
        <p:spPr>
          <a:xfrm>
            <a:off x="3781275" y="827083"/>
            <a:ext cx="704700" cy="510900"/>
          </a:xfrm>
          <a:prstGeom prst="rect"/>
        </p:spPr>
        <p:txBody>
          <a:bodyPr anchor="t" anchorCtr="0" bIns="91425" lIns="91425" rIns="91425" spcFirstLastPara="1" tIns="91425" wrap="square">
            <a:noAutofit/>
          </a:bodyPr>
          <a:lstStyle>
            <a:lvl1pPr algn="ctr" lvl="0" rtl="0">
              <a:spcBef>
                <a:spcPts val="0"/>
              </a:spcBef>
              <a:spcAft>
                <a:spcPts val="0"/>
              </a:spcAft>
              <a:buClr>
                <a:schemeClr val="dk1"/>
              </a:buClr>
              <a:buSzPts val="2400"/>
              <a:buFont typeface="Josefin Sans Thin"/>
              <a:buNone/>
              <a:defRPr sz="1800">
                <a:solidFill>
                  <a:schemeClr val="dk1"/>
                </a:solidFill>
                <a:latin typeface="Josefin Sans Thin"/>
                <a:ea typeface="Josefin Sans Thin"/>
                <a:cs typeface="Josefin Sans Thin"/>
                <a:sym typeface="Josefin Sans Thin"/>
              </a:defRPr>
            </a:lvl1pPr>
            <a:lvl2pPr algn="ctr" lvl="1"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2pPr>
            <a:lvl3pPr algn="ctr" lvl="2"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3pPr>
            <a:lvl4pPr algn="ctr" lvl="3"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4pPr>
            <a:lvl5pPr algn="ctr" lvl="4"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5pPr>
            <a:lvl6pPr algn="ctr" lvl="5"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6pPr>
            <a:lvl7pPr algn="ctr" lvl="6"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7pPr>
            <a:lvl8pPr algn="ctr" lvl="7"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8pPr>
            <a:lvl9pPr algn="ctr" lvl="8"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9pPr>
          </a:lstStyle>
          <a:p>
            <a:r>
              <a:t>xx%</a:t>
            </a:r>
          </a:p>
        </p:txBody>
      </p:sp>
      <p:sp>
        <p:nvSpPr>
          <p:cNvPr id="1048696" name="Google Shape;73;p13"/>
          <p:cNvSpPr txBox="1">
            <a:spLocks noGrp="1"/>
          </p:cNvSpPr>
          <p:nvPr>
            <p:ph type="title" idx="16" hasCustomPrompt="1"/>
          </p:nvPr>
        </p:nvSpPr>
        <p:spPr>
          <a:xfrm>
            <a:off x="4655741" y="827083"/>
            <a:ext cx="704700" cy="510900"/>
          </a:xfrm>
          <a:prstGeom prst="rect"/>
        </p:spPr>
        <p:txBody>
          <a:bodyPr anchor="t" anchorCtr="0" bIns="91425" lIns="91425" rIns="91425" spcFirstLastPara="1" tIns="91425" wrap="square">
            <a:noAutofit/>
          </a:bodyPr>
          <a:lstStyle>
            <a:lvl1pPr algn="ctr" lvl="0" rtl="0">
              <a:spcBef>
                <a:spcPts val="0"/>
              </a:spcBef>
              <a:spcAft>
                <a:spcPts val="0"/>
              </a:spcAft>
              <a:buClr>
                <a:schemeClr val="dk1"/>
              </a:buClr>
              <a:buSzPts val="2400"/>
              <a:buFont typeface="Josefin Sans Thin"/>
              <a:buNone/>
              <a:defRPr sz="1800">
                <a:solidFill>
                  <a:schemeClr val="dk1"/>
                </a:solidFill>
                <a:latin typeface="Josefin Sans Thin"/>
                <a:ea typeface="Josefin Sans Thin"/>
                <a:cs typeface="Josefin Sans Thin"/>
                <a:sym typeface="Josefin Sans Thin"/>
              </a:defRPr>
            </a:lvl1pPr>
            <a:lvl2pPr algn="ctr" lvl="1"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2pPr>
            <a:lvl3pPr algn="ctr" lvl="2"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3pPr>
            <a:lvl4pPr algn="ctr" lvl="3"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4pPr>
            <a:lvl5pPr algn="ctr" lvl="4"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5pPr>
            <a:lvl6pPr algn="ctr" lvl="5"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6pPr>
            <a:lvl7pPr algn="ctr" lvl="6"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7pPr>
            <a:lvl8pPr algn="ctr" lvl="7"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8pPr>
            <a:lvl9pPr algn="ctr" lvl="8"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9pPr>
          </a:lstStyle>
          <a:p>
            <a:r>
              <a:t>xx%</a:t>
            </a:r>
          </a:p>
        </p:txBody>
      </p:sp>
      <p:sp>
        <p:nvSpPr>
          <p:cNvPr id="1048697" name="Google Shape;74;p13"/>
          <p:cNvSpPr txBox="1">
            <a:spLocks noGrp="1"/>
          </p:cNvSpPr>
          <p:nvPr>
            <p:ph type="title" idx="17" hasCustomPrompt="1"/>
          </p:nvPr>
        </p:nvSpPr>
        <p:spPr>
          <a:xfrm>
            <a:off x="3781275" y="2118008"/>
            <a:ext cx="704700" cy="510900"/>
          </a:xfrm>
          <a:prstGeom prst="rect"/>
        </p:spPr>
        <p:txBody>
          <a:bodyPr anchor="t" anchorCtr="0" bIns="91425" lIns="91425" rIns="91425" spcFirstLastPara="1" tIns="91425" wrap="square">
            <a:noAutofit/>
          </a:bodyPr>
          <a:lstStyle>
            <a:lvl1pPr algn="ctr" lvl="0" rtl="0">
              <a:spcBef>
                <a:spcPts val="0"/>
              </a:spcBef>
              <a:spcAft>
                <a:spcPts val="0"/>
              </a:spcAft>
              <a:buClr>
                <a:schemeClr val="dk1"/>
              </a:buClr>
              <a:buSzPts val="2400"/>
              <a:buFont typeface="Josefin Sans Thin"/>
              <a:buNone/>
              <a:defRPr sz="1800">
                <a:solidFill>
                  <a:schemeClr val="dk1"/>
                </a:solidFill>
                <a:latin typeface="Josefin Sans Thin"/>
                <a:ea typeface="Josefin Sans Thin"/>
                <a:cs typeface="Josefin Sans Thin"/>
                <a:sym typeface="Josefin Sans Thin"/>
              </a:defRPr>
            </a:lvl1pPr>
            <a:lvl2pPr algn="ctr" lvl="1"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2pPr>
            <a:lvl3pPr algn="ctr" lvl="2"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3pPr>
            <a:lvl4pPr algn="ctr" lvl="3"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4pPr>
            <a:lvl5pPr algn="ctr" lvl="4"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5pPr>
            <a:lvl6pPr algn="ctr" lvl="5"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6pPr>
            <a:lvl7pPr algn="ctr" lvl="6"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7pPr>
            <a:lvl8pPr algn="ctr" lvl="7"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8pPr>
            <a:lvl9pPr algn="ctr" lvl="8"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9pPr>
          </a:lstStyle>
          <a:p>
            <a:r>
              <a:t>xx%</a:t>
            </a:r>
          </a:p>
        </p:txBody>
      </p:sp>
      <p:sp>
        <p:nvSpPr>
          <p:cNvPr id="1048698" name="Google Shape;75;p13"/>
          <p:cNvSpPr txBox="1">
            <a:spLocks noGrp="1"/>
          </p:cNvSpPr>
          <p:nvPr>
            <p:ph type="title" idx="18" hasCustomPrompt="1"/>
          </p:nvPr>
        </p:nvSpPr>
        <p:spPr>
          <a:xfrm>
            <a:off x="4655741" y="2118008"/>
            <a:ext cx="704700" cy="510900"/>
          </a:xfrm>
          <a:prstGeom prst="rect"/>
        </p:spPr>
        <p:txBody>
          <a:bodyPr anchor="t" anchorCtr="0" bIns="91425" lIns="91425" rIns="91425" spcFirstLastPara="1" tIns="91425" wrap="square">
            <a:noAutofit/>
          </a:bodyPr>
          <a:lstStyle>
            <a:lvl1pPr algn="ctr" lvl="0" rtl="0">
              <a:spcBef>
                <a:spcPts val="0"/>
              </a:spcBef>
              <a:spcAft>
                <a:spcPts val="0"/>
              </a:spcAft>
              <a:buClr>
                <a:schemeClr val="dk1"/>
              </a:buClr>
              <a:buSzPts val="2400"/>
              <a:buFont typeface="Josefin Sans Thin"/>
              <a:buNone/>
              <a:defRPr sz="1800">
                <a:solidFill>
                  <a:schemeClr val="dk1"/>
                </a:solidFill>
                <a:latin typeface="Josefin Sans Thin"/>
                <a:ea typeface="Josefin Sans Thin"/>
                <a:cs typeface="Josefin Sans Thin"/>
                <a:sym typeface="Josefin Sans Thin"/>
              </a:defRPr>
            </a:lvl1pPr>
            <a:lvl2pPr algn="ctr" lvl="1"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2pPr>
            <a:lvl3pPr algn="ctr" lvl="2"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3pPr>
            <a:lvl4pPr algn="ctr" lvl="3"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4pPr>
            <a:lvl5pPr algn="ctr" lvl="4"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5pPr>
            <a:lvl6pPr algn="ctr" lvl="5"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6pPr>
            <a:lvl7pPr algn="ctr" lvl="6"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7pPr>
            <a:lvl8pPr algn="ctr" lvl="7"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8pPr>
            <a:lvl9pPr algn="ctr" lvl="8"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9pPr>
          </a:lstStyle>
          <a:p>
            <a:r>
              <a:t>xx%</a:t>
            </a:r>
          </a:p>
        </p:txBody>
      </p:sp>
      <p:sp>
        <p:nvSpPr>
          <p:cNvPr id="1048699" name="Google Shape;76;p13"/>
          <p:cNvSpPr txBox="1">
            <a:spLocks noGrp="1"/>
          </p:cNvSpPr>
          <p:nvPr>
            <p:ph type="title" idx="19" hasCustomPrompt="1"/>
          </p:nvPr>
        </p:nvSpPr>
        <p:spPr>
          <a:xfrm>
            <a:off x="3781275" y="3408933"/>
            <a:ext cx="704700" cy="510900"/>
          </a:xfrm>
          <a:prstGeom prst="rect"/>
        </p:spPr>
        <p:txBody>
          <a:bodyPr anchor="t" anchorCtr="0" bIns="91425" lIns="91425" rIns="91425" spcFirstLastPara="1" tIns="91425" wrap="square">
            <a:noAutofit/>
          </a:bodyPr>
          <a:lstStyle>
            <a:lvl1pPr algn="ctr" lvl="0" rtl="0">
              <a:spcBef>
                <a:spcPts val="0"/>
              </a:spcBef>
              <a:spcAft>
                <a:spcPts val="0"/>
              </a:spcAft>
              <a:buClr>
                <a:schemeClr val="dk1"/>
              </a:buClr>
              <a:buSzPts val="2400"/>
              <a:buFont typeface="Josefin Sans Thin"/>
              <a:buNone/>
              <a:defRPr sz="1800">
                <a:solidFill>
                  <a:schemeClr val="dk1"/>
                </a:solidFill>
                <a:latin typeface="Josefin Sans Thin"/>
                <a:ea typeface="Josefin Sans Thin"/>
                <a:cs typeface="Josefin Sans Thin"/>
                <a:sym typeface="Josefin Sans Thin"/>
              </a:defRPr>
            </a:lvl1pPr>
            <a:lvl2pPr algn="ctr" lvl="1"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2pPr>
            <a:lvl3pPr algn="ctr" lvl="2"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3pPr>
            <a:lvl4pPr algn="ctr" lvl="3"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4pPr>
            <a:lvl5pPr algn="ctr" lvl="4"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5pPr>
            <a:lvl6pPr algn="ctr" lvl="5"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6pPr>
            <a:lvl7pPr algn="ctr" lvl="6"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7pPr>
            <a:lvl8pPr algn="ctr" lvl="7"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8pPr>
            <a:lvl9pPr algn="ctr" lvl="8"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9pPr>
          </a:lstStyle>
          <a:p>
            <a:r>
              <a:t>xx%</a:t>
            </a:r>
          </a:p>
        </p:txBody>
      </p:sp>
      <p:sp>
        <p:nvSpPr>
          <p:cNvPr id="1048700" name="Google Shape;77;p13"/>
          <p:cNvSpPr txBox="1">
            <a:spLocks noGrp="1"/>
          </p:cNvSpPr>
          <p:nvPr>
            <p:ph type="title" idx="20" hasCustomPrompt="1"/>
          </p:nvPr>
        </p:nvSpPr>
        <p:spPr>
          <a:xfrm>
            <a:off x="4655741" y="3408933"/>
            <a:ext cx="704700" cy="510900"/>
          </a:xfrm>
          <a:prstGeom prst="rect"/>
        </p:spPr>
        <p:txBody>
          <a:bodyPr anchor="t" anchorCtr="0" bIns="91425" lIns="91425" rIns="91425" spcFirstLastPara="1" tIns="91425" wrap="square">
            <a:noAutofit/>
          </a:bodyPr>
          <a:lstStyle>
            <a:lvl1pPr algn="ctr" lvl="0" rtl="0">
              <a:spcBef>
                <a:spcPts val="0"/>
              </a:spcBef>
              <a:spcAft>
                <a:spcPts val="0"/>
              </a:spcAft>
              <a:buClr>
                <a:schemeClr val="dk1"/>
              </a:buClr>
              <a:buSzPts val="2400"/>
              <a:buFont typeface="Josefin Sans Thin"/>
              <a:buNone/>
              <a:defRPr sz="1800">
                <a:solidFill>
                  <a:schemeClr val="dk1"/>
                </a:solidFill>
                <a:latin typeface="Josefin Sans Thin"/>
                <a:ea typeface="Josefin Sans Thin"/>
                <a:cs typeface="Josefin Sans Thin"/>
                <a:sym typeface="Josefin Sans Thin"/>
              </a:defRPr>
            </a:lvl1pPr>
            <a:lvl2pPr algn="ctr" lvl="1"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2pPr>
            <a:lvl3pPr algn="ctr" lvl="2"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3pPr>
            <a:lvl4pPr algn="ctr" lvl="3"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4pPr>
            <a:lvl5pPr algn="ctr" lvl="4"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5pPr>
            <a:lvl6pPr algn="ctr" lvl="5"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6pPr>
            <a:lvl7pPr algn="ctr" lvl="6"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7pPr>
            <a:lvl8pPr algn="ctr" lvl="7"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8pPr>
            <a:lvl9pPr algn="ctr" lvl="8"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9pPr>
          </a:lstStyle>
          <a:p>
            <a:r>
              <a:t>xx%</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96" name="Shape 22"/>
        <p:cNvGrpSpPr/>
        <p:nvPr/>
      </p:nvGrpSpPr>
      <p:grpSpPr>
        <a:xfrm>
          <a:off x="0" y="0"/>
          <a:ext cx="0" cy="0"/>
          <a:chOff x="0" y="0"/>
          <a:chExt cx="0" cy="0"/>
        </a:xfrm>
      </p:grpSpPr>
      <p:sp>
        <p:nvSpPr>
          <p:cNvPr id="1048638" name="Google Shape;23;p4"/>
          <p:cNvSpPr txBox="1">
            <a:spLocks noGrp="1"/>
          </p:cNvSpPr>
          <p:nvPr>
            <p:ph type="title"/>
          </p:nvPr>
        </p:nvSpPr>
        <p:spPr>
          <a:xfrm>
            <a:off x="180000" y="307450"/>
            <a:ext cx="8784000" cy="572700"/>
          </a:xfrm>
          <a:prstGeom prst="rect"/>
        </p:spPr>
        <p:txBody>
          <a:bodyPr anchor="t" anchorCtr="0" bIns="91425" lIns="91425" rIns="91425" spcFirstLastPara="1" tIns="91425" wrap="square">
            <a:noAutofit/>
          </a:bodyPr>
          <a:lstStyle>
            <a:lvl1pPr lvl="0">
              <a:spcBef>
                <a:spcPts val="0"/>
              </a:spcBef>
              <a:spcAft>
                <a:spcPts val="0"/>
              </a:spcAft>
              <a:buSzPts val="2400"/>
              <a:buNone/>
            </a:lvl1pPr>
            <a:lvl2pPr lvl="1">
              <a:spcBef>
                <a:spcPts val="0"/>
              </a:spcBef>
              <a:spcAft>
                <a:spcPts val="0"/>
              </a:spcAft>
              <a:buSzPts val="2800"/>
              <a:buNone/>
            </a:lvl2pPr>
            <a:lvl3pPr lvl="2">
              <a:spcBef>
                <a:spcPts val="0"/>
              </a:spcBef>
              <a:spcAft>
                <a:spcPts val="0"/>
              </a:spcAft>
              <a:buSzPts val="2800"/>
              <a:buNone/>
            </a:lvl3pPr>
            <a:lvl4pPr lvl="3">
              <a:spcBef>
                <a:spcPts val="0"/>
              </a:spcBef>
              <a:spcAft>
                <a:spcPts val="0"/>
              </a:spcAft>
              <a:buSzPts val="2800"/>
              <a:buNone/>
            </a:lvl4pPr>
            <a:lvl5pPr lvl="4">
              <a:spcBef>
                <a:spcPts val="0"/>
              </a:spcBef>
              <a:spcAft>
                <a:spcPts val="0"/>
              </a:spcAft>
              <a:buSzPts val="2800"/>
              <a:buNone/>
            </a:lvl5pPr>
            <a:lvl6pPr lvl="5">
              <a:spcBef>
                <a:spcPts val="0"/>
              </a:spcBef>
              <a:spcAft>
                <a:spcPts val="0"/>
              </a:spcAft>
              <a:buSzPts val="2800"/>
              <a:buNone/>
            </a:lvl6pPr>
            <a:lvl7pPr lvl="6">
              <a:spcBef>
                <a:spcPts val="0"/>
              </a:spcBef>
              <a:spcAft>
                <a:spcPts val="0"/>
              </a:spcAft>
              <a:buSzPts val="2800"/>
              <a:buNone/>
            </a:lvl7pPr>
            <a:lvl8pPr lvl="7">
              <a:spcBef>
                <a:spcPts val="0"/>
              </a:spcBef>
              <a:spcAft>
                <a:spcPts val="0"/>
              </a:spcAft>
              <a:buSzPts val="2800"/>
              <a:buNone/>
            </a:lvl8pPr>
            <a:lvl9pPr lvl="8">
              <a:spcBef>
                <a:spcPts val="0"/>
              </a:spcBef>
              <a:spcAft>
                <a:spcPts val="0"/>
              </a:spcAft>
              <a:buSzPts val="2800"/>
              <a:buNone/>
            </a:lvl9pPr>
          </a:lstStyle>
          <a:p/>
        </p:txBody>
      </p:sp>
      <p:sp>
        <p:nvSpPr>
          <p:cNvPr id="1048639" name="Google Shape;24;p4"/>
          <p:cNvSpPr txBox="1">
            <a:spLocks noGrp="1"/>
          </p:cNvSpPr>
          <p:nvPr>
            <p:ph type="body" idx="1"/>
          </p:nvPr>
        </p:nvSpPr>
        <p:spPr>
          <a:xfrm>
            <a:off x="449450" y="1152475"/>
            <a:ext cx="8245200" cy="3416400"/>
          </a:xfrm>
          <a:prstGeom prst="rect"/>
        </p:spPr>
        <p:txBody>
          <a:bodyPr anchor="t" anchorCtr="0" bIns="91425" lIns="91425" rIns="91425" spcFirstLastPara="1" tIns="91425" wrap="square">
            <a:noAutofit/>
          </a:bodyPr>
          <a:lstStyle>
            <a:lvl1pPr indent="-317500" lvl="0" marL="457200">
              <a:spcBef>
                <a:spcPts val="0"/>
              </a:spcBef>
              <a:spcAft>
                <a:spcPts val="0"/>
              </a:spcAft>
              <a:buClr>
                <a:schemeClr val="dk1"/>
              </a:buClr>
              <a:buSzPts val="1400"/>
              <a:buFont typeface="Arial"/>
              <a:buChar char="●"/>
              <a:defRPr sz="1250"/>
            </a:lvl1pPr>
            <a:lvl2pPr indent="-317500" lvl="1" marL="914400">
              <a:lnSpc>
                <a:spcPct val="115000"/>
              </a:lnSpc>
              <a:spcBef>
                <a:spcPts val="0"/>
              </a:spcBef>
              <a:spcAft>
                <a:spcPts val="0"/>
              </a:spcAft>
              <a:buClr>
                <a:schemeClr val="dk1"/>
              </a:buClr>
              <a:buSzPts val="1400"/>
              <a:buFont typeface="Arial"/>
              <a:buChar char="○"/>
              <a:defRPr sz="1250"/>
            </a:lvl2pPr>
            <a:lvl3pPr indent="-317500" lvl="2" marL="1371600">
              <a:spcBef>
                <a:spcPts val="1600"/>
              </a:spcBef>
              <a:spcAft>
                <a:spcPts val="0"/>
              </a:spcAft>
              <a:buClr>
                <a:schemeClr val="dk1"/>
              </a:buClr>
              <a:buSzPts val="1400"/>
              <a:buFont typeface="Arial"/>
              <a:buChar char="■"/>
            </a:lvl3pPr>
            <a:lvl4pPr indent="-317500" lvl="3" marL="1828800">
              <a:spcBef>
                <a:spcPts val="0"/>
              </a:spcBef>
              <a:spcAft>
                <a:spcPts val="0"/>
              </a:spcAft>
              <a:buClr>
                <a:schemeClr val="dk1"/>
              </a:buClr>
              <a:buSzPts val="1400"/>
              <a:buFont typeface="Arial"/>
              <a:buChar char="●"/>
            </a:lvl4pPr>
            <a:lvl5pPr indent="-317500" lvl="4" marL="2286000">
              <a:spcBef>
                <a:spcPts val="0"/>
              </a:spcBef>
              <a:spcAft>
                <a:spcPts val="0"/>
              </a:spcAft>
              <a:buClr>
                <a:schemeClr val="dk1"/>
              </a:buClr>
              <a:buSzPts val="1400"/>
              <a:buFont typeface="Arial"/>
              <a:buChar char="○"/>
            </a:lvl5pPr>
            <a:lvl6pPr indent="-317500" lvl="5" marL="2743200">
              <a:spcBef>
                <a:spcPts val="0"/>
              </a:spcBef>
              <a:spcAft>
                <a:spcPts val="0"/>
              </a:spcAft>
              <a:buClr>
                <a:schemeClr val="dk1"/>
              </a:buClr>
              <a:buSzPts val="1400"/>
              <a:buFont typeface="Arial"/>
              <a:buChar char="■"/>
            </a:lvl6pPr>
            <a:lvl7pPr indent="-317500" lvl="6" marL="3200400">
              <a:spcBef>
                <a:spcPts val="0"/>
              </a:spcBef>
              <a:spcAft>
                <a:spcPts val="0"/>
              </a:spcAft>
              <a:buClr>
                <a:schemeClr val="dk1"/>
              </a:buClr>
              <a:buSzPts val="1400"/>
              <a:buFont typeface="Arial"/>
              <a:buChar char="●"/>
            </a:lvl7pPr>
            <a:lvl8pPr indent="-317500" lvl="7" marL="3657600">
              <a:spcBef>
                <a:spcPts val="0"/>
              </a:spcBef>
              <a:spcAft>
                <a:spcPts val="0"/>
              </a:spcAft>
              <a:buClr>
                <a:schemeClr val="dk1"/>
              </a:buClr>
              <a:buSzPts val="1400"/>
              <a:buFont typeface="Arial"/>
              <a:buChar char="○"/>
            </a:lvl8pPr>
            <a:lvl9pPr indent="-317500" lvl="8" marL="4114800">
              <a:spcBef>
                <a:spcPts val="0"/>
              </a:spcBef>
              <a:spcAft>
                <a:spcPts val="0"/>
              </a:spcAft>
              <a:buClr>
                <a:schemeClr val="dk1"/>
              </a:buClr>
              <a:buSzPts val="1400"/>
              <a:buFont typeface="Arial"/>
              <a:buChar char="■"/>
            </a:lvl9pPr>
          </a:lstStyle>
          <a:p/>
        </p:txBody>
      </p:sp>
      <p:sp>
        <p:nvSpPr>
          <p:cNvPr id="1048640" name="Google Shape;25;p4"/>
          <p:cNvSpPr txBox="1">
            <a:spLocks noGrp="1"/>
          </p:cNvSpPr>
          <p:nvPr>
            <p:ph type="sldNum" idx="12"/>
          </p:nvPr>
        </p:nvSpPr>
        <p:spPr>
          <a:xfrm>
            <a:off x="8472458" y="4663217"/>
            <a:ext cx="548700" cy="393600"/>
          </a:xfrm>
          <a:prstGeom prst="rect"/>
          <a:noFill/>
          <a:ln>
            <a:noFill/>
          </a:ln>
        </p:spPr>
        <p:txBody>
          <a:bodyPr anchor="ctr" anchorCtr="0" bIns="91425" lIns="91425" rIns="91425" spcFirstLastPara="1" tIns="91425" wrap="square">
            <a:noAutofit/>
          </a:bodyPr>
          <a:lstStyle>
            <a:lvl1pPr lvl="0">
              <a:buNone/>
            </a:lvl1pPr>
            <a:lvl2pPr lvl="1">
              <a:buNone/>
            </a:lvl2pPr>
            <a:lvl3pPr lvl="2">
              <a:buNone/>
            </a:lvl3pPr>
            <a:lvl4pPr lvl="3">
              <a:buNone/>
            </a:lvl4pPr>
            <a:lvl5pPr lvl="4">
              <a:buNone/>
            </a:lvl5pPr>
            <a:lvl6pPr lvl="5">
              <a:buNone/>
            </a:lvl6pPr>
            <a:lvl7pPr lvl="6">
              <a:buNone/>
            </a:lvl7pPr>
            <a:lvl8pPr lvl="7">
              <a:buNone/>
            </a:lvl8pPr>
            <a:lvl9pPr lvl="8">
              <a:buNone/>
            </a:lvl9pPr>
          </a:lstStyle>
          <a:p>
            <a:pPr algn="l" indent="0" lvl="0" marL="0" rtl="0">
              <a:spcBef>
                <a:spcPts val="0"/>
              </a:spcBef>
              <a:spcAft>
                <a:spcPts val="0"/>
              </a:spcAft>
              <a:buNone/>
            </a:pPr>
            <a:fld id="{00000000-1234-1234-1234-123412341234}" type="slidenum">
              <a:rPr lang="en"/>
              <a:t>‹Nº›</a:t>
            </a:fld>
          </a:p>
        </p:txBody>
      </p:sp>
      <p:sp>
        <p:nvSpPr>
          <p:cNvPr id="1048641" name="Google Shape;26;p4"/>
          <p:cNvSpPr/>
          <p:nvPr/>
        </p:nvSpPr>
        <p:spPr>
          <a:xfrm rot="10800000">
            <a:off x="8024160" y="3562981"/>
            <a:ext cx="1119840" cy="1580519"/>
          </a:xfrm>
          <a:custGeom>
            <a:avLst/>
            <a:ahLst/>
            <a:rect l="l" t="t" r="r" b="b"/>
            <a:pathLst>
              <a:path w="16143" h="15960" extrusionOk="0">
                <a:moveTo>
                  <a:pt x="1" y="1"/>
                </a:moveTo>
                <a:lnTo>
                  <a:pt x="1" y="15960"/>
                </a:lnTo>
                <a:cubicBezTo>
                  <a:pt x="546" y="14164"/>
                  <a:pt x="583" y="12160"/>
                  <a:pt x="1667" y="10631"/>
                </a:cubicBezTo>
                <a:cubicBezTo>
                  <a:pt x="2788" y="9043"/>
                  <a:pt x="4788" y="8338"/>
                  <a:pt x="6706" y="8023"/>
                </a:cubicBezTo>
                <a:cubicBezTo>
                  <a:pt x="8624" y="7704"/>
                  <a:pt x="10610" y="7670"/>
                  <a:pt x="12435" y="7006"/>
                </a:cubicBezTo>
                <a:cubicBezTo>
                  <a:pt x="14261" y="6338"/>
                  <a:pt x="15964" y="4821"/>
                  <a:pt x="16079" y="2884"/>
                </a:cubicBezTo>
                <a:cubicBezTo>
                  <a:pt x="16142" y="1841"/>
                  <a:pt x="15734" y="835"/>
                  <a:pt x="15088" y="1"/>
                </a:cubicBezTo>
                <a:close/>
              </a:path>
            </a:pathLst>
          </a:custGeom>
          <a:solidFill>
            <a:srgbClr val="E4F4E7"/>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42" name="Google Shape;27;p4"/>
          <p:cNvSpPr/>
          <p:nvPr/>
        </p:nvSpPr>
        <p:spPr>
          <a:xfrm rot="10800000">
            <a:off x="7829599" y="-21"/>
            <a:ext cx="1314401" cy="1191992"/>
          </a:xfrm>
          <a:custGeom>
            <a:avLst/>
            <a:ah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EDE1D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43" name="Google Shape;28;p4"/>
          <p:cNvSpPr/>
          <p:nvPr/>
        </p:nvSpPr>
        <p:spPr>
          <a:xfrm rot="-5400000">
            <a:off x="900759" y="3520179"/>
            <a:ext cx="1119840" cy="2921358"/>
          </a:xfrm>
          <a:custGeom>
            <a:avLst/>
            <a:ahLst/>
            <a:rect l="l" t="t" r="r" b="b"/>
            <a:pathLst>
              <a:path w="16143" h="15960" extrusionOk="0">
                <a:moveTo>
                  <a:pt x="1" y="1"/>
                </a:moveTo>
                <a:lnTo>
                  <a:pt x="1" y="15960"/>
                </a:lnTo>
                <a:cubicBezTo>
                  <a:pt x="546" y="14164"/>
                  <a:pt x="583" y="12160"/>
                  <a:pt x="1667" y="10631"/>
                </a:cubicBezTo>
                <a:cubicBezTo>
                  <a:pt x="2788" y="9043"/>
                  <a:pt x="4788" y="8338"/>
                  <a:pt x="6706" y="8023"/>
                </a:cubicBezTo>
                <a:cubicBezTo>
                  <a:pt x="8624" y="7704"/>
                  <a:pt x="10610" y="7670"/>
                  <a:pt x="12435" y="7006"/>
                </a:cubicBezTo>
                <a:cubicBezTo>
                  <a:pt x="14261" y="6338"/>
                  <a:pt x="15964" y="4821"/>
                  <a:pt x="16079" y="2884"/>
                </a:cubicBezTo>
                <a:cubicBezTo>
                  <a:pt x="16142" y="1841"/>
                  <a:pt x="15734" y="835"/>
                  <a:pt x="15088" y="1"/>
                </a:cubicBezTo>
                <a:close/>
              </a:path>
            </a:pathLst>
          </a:custGeom>
          <a:solidFill>
            <a:srgbClr val="E4F4E7"/>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44" name="Google Shape;29;p4"/>
          <p:cNvSpPr/>
          <p:nvPr/>
        </p:nvSpPr>
        <p:spPr>
          <a:xfrm rot="-8592846" flipH="1">
            <a:off x="-760757" y="-820436"/>
            <a:ext cx="1993267" cy="1668571"/>
          </a:xfrm>
          <a:custGeom>
            <a:avLst/>
            <a:ahLst/>
            <a:rect l="l" t="t" r="r" b="b"/>
            <a:pathLst>
              <a:path w="23663" h="21906" extrusionOk="0">
                <a:moveTo>
                  <a:pt x="9935" y="1"/>
                </a:moveTo>
                <a:cubicBezTo>
                  <a:pt x="9728" y="1"/>
                  <a:pt x="9519" y="11"/>
                  <a:pt x="9310" y="31"/>
                </a:cubicBezTo>
                <a:cubicBezTo>
                  <a:pt x="7507" y="213"/>
                  <a:pt x="5859" y="1134"/>
                  <a:pt x="4386" y="2191"/>
                </a:cubicBezTo>
                <a:cubicBezTo>
                  <a:pt x="3017" y="3178"/>
                  <a:pt x="1711" y="4343"/>
                  <a:pt x="976" y="5865"/>
                </a:cubicBezTo>
                <a:cubicBezTo>
                  <a:pt x="0" y="7894"/>
                  <a:pt x="215" y="10447"/>
                  <a:pt x="1514" y="12284"/>
                </a:cubicBezTo>
                <a:cubicBezTo>
                  <a:pt x="2689" y="13945"/>
                  <a:pt x="4708" y="14962"/>
                  <a:pt x="6735" y="14962"/>
                </a:cubicBezTo>
                <a:cubicBezTo>
                  <a:pt x="6954" y="14962"/>
                  <a:pt x="7173" y="14950"/>
                  <a:pt x="7392" y="14926"/>
                </a:cubicBezTo>
                <a:cubicBezTo>
                  <a:pt x="8573" y="14797"/>
                  <a:pt x="9742" y="14333"/>
                  <a:pt x="10911" y="14333"/>
                </a:cubicBezTo>
                <a:cubicBezTo>
                  <a:pt x="11151" y="14333"/>
                  <a:pt x="11392" y="14353"/>
                  <a:pt x="11633" y="14399"/>
                </a:cubicBezTo>
                <a:cubicBezTo>
                  <a:pt x="13043" y="14670"/>
                  <a:pt x="14126" y="15801"/>
                  <a:pt x="14924" y="16993"/>
                </a:cubicBezTo>
                <a:cubicBezTo>
                  <a:pt x="15726" y="18187"/>
                  <a:pt x="16353" y="19512"/>
                  <a:pt x="17358" y="20536"/>
                </a:cubicBezTo>
                <a:cubicBezTo>
                  <a:pt x="18128" y="21323"/>
                  <a:pt x="19213" y="21906"/>
                  <a:pt x="20281" y="21906"/>
                </a:cubicBezTo>
                <a:cubicBezTo>
                  <a:pt x="20608" y="21906"/>
                  <a:pt x="20933" y="21851"/>
                  <a:pt x="21247" y="21731"/>
                </a:cubicBezTo>
                <a:cubicBezTo>
                  <a:pt x="22245" y="21349"/>
                  <a:pt x="22928" y="20369"/>
                  <a:pt x="23221" y="19338"/>
                </a:cubicBezTo>
                <a:cubicBezTo>
                  <a:pt x="23663" y="17776"/>
                  <a:pt x="23588" y="16566"/>
                  <a:pt x="22557" y="15371"/>
                </a:cubicBezTo>
                <a:cubicBezTo>
                  <a:pt x="21221" y="13820"/>
                  <a:pt x="20108" y="12132"/>
                  <a:pt x="19332" y="10228"/>
                </a:cubicBezTo>
                <a:cubicBezTo>
                  <a:pt x="18661" y="8588"/>
                  <a:pt x="18234" y="6852"/>
                  <a:pt x="17455" y="5260"/>
                </a:cubicBezTo>
                <a:cubicBezTo>
                  <a:pt x="16034" y="2369"/>
                  <a:pt x="13115" y="1"/>
                  <a:pt x="9935" y="1"/>
                </a:cubicBezTo>
                <a:close/>
              </a:path>
            </a:pathLst>
          </a:custGeom>
          <a:solidFill>
            <a:srgbClr val="EDE1D6"/>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45" name="Google Shape;30;p4"/>
          <p:cNvSpPr/>
          <p:nvPr/>
        </p:nvSpPr>
        <p:spPr>
          <a:xfrm>
            <a:off x="-7550" y="2226875"/>
            <a:ext cx="1977775" cy="2928900"/>
          </a:xfrm>
          <a:custGeom>
            <a:avLst/>
            <a:ahLst/>
            <a:rect l="l" t="t" r="r" b="b"/>
            <a:pathLst>
              <a:path w="79111" h="117156" extrusionOk="0">
                <a:moveTo>
                  <a:pt x="0" y="0"/>
                </a:moveTo>
                <a:cubicBezTo>
                  <a:pt x="28116" y="9372"/>
                  <a:pt x="9047" y="60948"/>
                  <a:pt x="26572" y="84848"/>
                </a:cubicBezTo>
                <a:cubicBezTo>
                  <a:pt x="38729" y="101428"/>
                  <a:pt x="79111" y="96597"/>
                  <a:pt x="79111" y="117156"/>
                </a:cubicBezTo>
              </a:path>
            </a:pathLst>
          </a:custGeom>
          <a:noFill/>
          <a:ln w="9525" cap="flat" cmpd="sng">
            <a:solidFill>
              <a:srgbClr val="AC8A65"/>
            </a:solidFill>
            <a:prstDash val="solid"/>
            <a:round/>
            <a:headEnd type="none" w="med" len="med"/>
            <a:tailEnd type="none" w="med" len="med"/>
          </a:ln>
        </p:spPr>
      </p:sp>
      <p:sp>
        <p:nvSpPr>
          <p:cNvPr id="1048646" name="Google Shape;31;p4"/>
          <p:cNvSpPr/>
          <p:nvPr/>
        </p:nvSpPr>
        <p:spPr>
          <a:xfrm>
            <a:off x="8620650" y="1841900"/>
            <a:ext cx="543500" cy="815250"/>
          </a:xfrm>
          <a:custGeom>
            <a:avLst/>
            <a:ahLst/>
            <a:rect l="l" t="t" r="r" b="b"/>
            <a:pathLst>
              <a:path w="21740" h="32610" extrusionOk="0">
                <a:moveTo>
                  <a:pt x="21740" y="0"/>
                </a:moveTo>
                <a:cubicBezTo>
                  <a:pt x="18686" y="6102"/>
                  <a:pt x="11540" y="15428"/>
                  <a:pt x="5435" y="12379"/>
                </a:cubicBezTo>
                <a:cubicBezTo>
                  <a:pt x="3579" y="11452"/>
                  <a:pt x="42" y="9015"/>
                  <a:pt x="1509" y="7548"/>
                </a:cubicBezTo>
                <a:cubicBezTo>
                  <a:pt x="4055" y="5002"/>
                  <a:pt x="10725" y="8806"/>
                  <a:pt x="11172" y="12379"/>
                </a:cubicBezTo>
                <a:cubicBezTo>
                  <a:pt x="12128" y="20023"/>
                  <a:pt x="7554" y="31098"/>
                  <a:pt x="0" y="32610"/>
                </a:cubicBezTo>
              </a:path>
            </a:pathLst>
          </a:custGeom>
          <a:noFill/>
          <a:ln w="9525" cap="flat" cmpd="sng">
            <a:solidFill>
              <a:srgbClr val="AC8A65"/>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p:cSld name="BLANK_1">
    <p:bg>
      <p:bgPr>
        <a:solidFill>
          <a:schemeClr val="dk1"/>
        </a:solidFill>
      </p:bgPr>
    </p:bg>
    <p:spTree>
      <p:nvGrpSpPr>
        <p:cNvPr id="66" name="Shape 57"/>
        <p:cNvGrpSpPr/>
        <p:nvPr/>
      </p:nvGrpSpPr>
      <p:grpSpPr>
        <a:xfrm>
          <a:off x="0" y="0"/>
          <a:ext cx="0" cy="0"/>
          <a:chOff x="0" y="0"/>
          <a:chExt cx="0" cy="0"/>
        </a:xfrm>
      </p:grpSpPr>
      <p:sp>
        <p:nvSpPr>
          <p:cNvPr id="1048604" name="Google Shape;58;p13"/>
          <p:cNvSpPr/>
          <p:nvPr/>
        </p:nvSpPr>
        <p:spPr>
          <a:xfrm>
            <a:off x="0" y="538250"/>
            <a:ext cx="4572000" cy="4067100"/>
          </a:xfrm>
          <a:prstGeom prst="rect"/>
          <a:solidFill>
            <a:srgbClr val="CC4125">
              <a:alpha val="5580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05" name="Google Shape;59;p13"/>
          <p:cNvSpPr/>
          <p:nvPr/>
        </p:nvSpPr>
        <p:spPr>
          <a:xfrm>
            <a:off x="4572000" y="538250"/>
            <a:ext cx="4572000" cy="4067100"/>
          </a:xfrm>
          <a:prstGeom prst="rect"/>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606" name="Google Shape;60;p13"/>
          <p:cNvSpPr txBox="1">
            <a:spLocks noGrp="1"/>
          </p:cNvSpPr>
          <p:nvPr>
            <p:ph type="title"/>
          </p:nvPr>
        </p:nvSpPr>
        <p:spPr>
          <a:xfrm>
            <a:off x="986950" y="855375"/>
            <a:ext cx="2643300" cy="421500"/>
          </a:xfrm>
          <a:prstGeom prst="rect"/>
          <a:noFill/>
          <a:ln>
            <a:noFill/>
          </a:ln>
        </p:spPr>
        <p:txBody>
          <a:bodyPr anchor="ctr" anchorCtr="0" bIns="0" lIns="0" rIns="0" spcFirstLastPara="1" tIns="0" wrap="square">
            <a:noAutofit/>
          </a:bodyPr>
          <a:lstStyle>
            <a:lvl1pPr algn="r" lvl="0" rtl="0">
              <a:spcBef>
                <a:spcPts val="0"/>
              </a:spcBef>
              <a:spcAft>
                <a:spcPts val="0"/>
              </a:spcAft>
              <a:buClr>
                <a:schemeClr val="dk1"/>
              </a:buClr>
              <a:buSzPts val="1400"/>
              <a:buNone/>
              <a:defRPr sz="1600" i="0">
                <a:solidFill>
                  <a:schemeClr val="dk1"/>
                </a:solidFill>
              </a:defRPr>
            </a:lvl1pPr>
            <a:lvl2pPr algn="r" lvl="1" rtl="0">
              <a:spcBef>
                <a:spcPts val="0"/>
              </a:spcBef>
              <a:spcAft>
                <a:spcPts val="0"/>
              </a:spcAft>
              <a:buClr>
                <a:schemeClr val="dk1"/>
              </a:buClr>
              <a:buSzPts val="1400"/>
              <a:buNone/>
              <a:defRPr sz="1400">
                <a:solidFill>
                  <a:schemeClr val="dk1"/>
                </a:solidFill>
              </a:defRPr>
            </a:lvl2pPr>
            <a:lvl3pPr algn="r" lvl="2" rtl="0">
              <a:spcBef>
                <a:spcPts val="0"/>
              </a:spcBef>
              <a:spcAft>
                <a:spcPts val="0"/>
              </a:spcAft>
              <a:buClr>
                <a:schemeClr val="dk1"/>
              </a:buClr>
              <a:buSzPts val="1400"/>
              <a:buNone/>
              <a:defRPr sz="1400">
                <a:solidFill>
                  <a:schemeClr val="dk1"/>
                </a:solidFill>
              </a:defRPr>
            </a:lvl3pPr>
            <a:lvl4pPr algn="r" lvl="3" rtl="0">
              <a:spcBef>
                <a:spcPts val="0"/>
              </a:spcBef>
              <a:spcAft>
                <a:spcPts val="0"/>
              </a:spcAft>
              <a:buClr>
                <a:schemeClr val="dk1"/>
              </a:buClr>
              <a:buSzPts val="1400"/>
              <a:buNone/>
              <a:defRPr sz="1400">
                <a:solidFill>
                  <a:schemeClr val="dk1"/>
                </a:solidFill>
              </a:defRPr>
            </a:lvl4pPr>
            <a:lvl5pPr algn="r" lvl="4" rtl="0">
              <a:spcBef>
                <a:spcPts val="0"/>
              </a:spcBef>
              <a:spcAft>
                <a:spcPts val="0"/>
              </a:spcAft>
              <a:buClr>
                <a:schemeClr val="dk1"/>
              </a:buClr>
              <a:buSzPts val="1400"/>
              <a:buNone/>
              <a:defRPr sz="1400">
                <a:solidFill>
                  <a:schemeClr val="dk1"/>
                </a:solidFill>
              </a:defRPr>
            </a:lvl5pPr>
            <a:lvl6pPr algn="r" lvl="5" rtl="0">
              <a:spcBef>
                <a:spcPts val="0"/>
              </a:spcBef>
              <a:spcAft>
                <a:spcPts val="0"/>
              </a:spcAft>
              <a:buClr>
                <a:schemeClr val="dk1"/>
              </a:buClr>
              <a:buSzPts val="1400"/>
              <a:buNone/>
              <a:defRPr sz="1400">
                <a:solidFill>
                  <a:schemeClr val="dk1"/>
                </a:solidFill>
              </a:defRPr>
            </a:lvl6pPr>
            <a:lvl7pPr algn="r" lvl="6" rtl="0">
              <a:spcBef>
                <a:spcPts val="0"/>
              </a:spcBef>
              <a:spcAft>
                <a:spcPts val="0"/>
              </a:spcAft>
              <a:buClr>
                <a:schemeClr val="dk1"/>
              </a:buClr>
              <a:buSzPts val="1400"/>
              <a:buNone/>
              <a:defRPr sz="1400">
                <a:solidFill>
                  <a:schemeClr val="dk1"/>
                </a:solidFill>
              </a:defRPr>
            </a:lvl7pPr>
            <a:lvl8pPr algn="r" lvl="7" rtl="0">
              <a:spcBef>
                <a:spcPts val="0"/>
              </a:spcBef>
              <a:spcAft>
                <a:spcPts val="0"/>
              </a:spcAft>
              <a:buClr>
                <a:schemeClr val="dk1"/>
              </a:buClr>
              <a:buSzPts val="1400"/>
              <a:buNone/>
              <a:defRPr sz="1400">
                <a:solidFill>
                  <a:schemeClr val="dk1"/>
                </a:solidFill>
              </a:defRPr>
            </a:lvl8pPr>
            <a:lvl9pPr algn="r" lvl="8" rtl="0">
              <a:spcBef>
                <a:spcPts val="0"/>
              </a:spcBef>
              <a:spcAft>
                <a:spcPts val="0"/>
              </a:spcAft>
              <a:buClr>
                <a:schemeClr val="dk1"/>
              </a:buClr>
              <a:buSzPts val="1400"/>
              <a:buNone/>
              <a:defRPr sz="1400">
                <a:solidFill>
                  <a:schemeClr val="dk1"/>
                </a:solidFill>
              </a:defRPr>
            </a:lvl9pPr>
          </a:lstStyle>
          <a:p/>
        </p:txBody>
      </p:sp>
      <p:sp>
        <p:nvSpPr>
          <p:cNvPr id="1048607" name="Google Shape;61;p13"/>
          <p:cNvSpPr txBox="1">
            <a:spLocks noGrp="1"/>
          </p:cNvSpPr>
          <p:nvPr>
            <p:ph type="subTitle" idx="1"/>
          </p:nvPr>
        </p:nvSpPr>
        <p:spPr>
          <a:xfrm>
            <a:off x="986732" y="1182331"/>
            <a:ext cx="2643300" cy="644700"/>
          </a:xfrm>
          <a:prstGeom prst="rect"/>
        </p:spPr>
        <p:txBody>
          <a:bodyPr anchor="t" anchorCtr="0" bIns="91425" lIns="91425" rIns="91425" spcFirstLastPara="1" tIns="91425" wrap="square">
            <a:noAutofit/>
          </a:bodyPr>
          <a:lstStyle>
            <a:lvl1pPr algn="r" lvl="0" rtl="0">
              <a:lnSpc>
                <a:spcPct val="100000"/>
              </a:lnSpc>
              <a:spcBef>
                <a:spcPts val="0"/>
              </a:spcBef>
              <a:spcAft>
                <a:spcPts val="0"/>
              </a:spcAft>
              <a:buNone/>
              <a:defRPr>
                <a:solidFill>
                  <a:schemeClr val="dk1"/>
                </a:solidFill>
              </a:defRPr>
            </a:lvl1pPr>
            <a:lvl2pPr algn="r" lvl="1" rtl="0">
              <a:lnSpc>
                <a:spcPct val="100000"/>
              </a:lnSpc>
              <a:spcBef>
                <a:spcPts val="1600"/>
              </a:spcBef>
              <a:spcAft>
                <a:spcPts val="0"/>
              </a:spcAft>
              <a:buNone/>
              <a:defRPr>
                <a:solidFill>
                  <a:schemeClr val="dk1"/>
                </a:solidFill>
              </a:defRPr>
            </a:lvl2pPr>
            <a:lvl3pPr algn="r" lvl="2" rtl="0">
              <a:lnSpc>
                <a:spcPct val="100000"/>
              </a:lnSpc>
              <a:spcBef>
                <a:spcPts val="1600"/>
              </a:spcBef>
              <a:spcAft>
                <a:spcPts val="0"/>
              </a:spcAft>
              <a:buNone/>
              <a:defRPr>
                <a:solidFill>
                  <a:schemeClr val="dk1"/>
                </a:solidFill>
              </a:defRPr>
            </a:lvl3pPr>
            <a:lvl4pPr algn="r" lvl="3" rtl="0">
              <a:lnSpc>
                <a:spcPct val="100000"/>
              </a:lnSpc>
              <a:spcBef>
                <a:spcPts val="1600"/>
              </a:spcBef>
              <a:spcAft>
                <a:spcPts val="0"/>
              </a:spcAft>
              <a:buNone/>
              <a:defRPr>
                <a:solidFill>
                  <a:schemeClr val="dk1"/>
                </a:solidFill>
              </a:defRPr>
            </a:lvl4pPr>
            <a:lvl5pPr algn="r" lvl="4" rtl="0">
              <a:lnSpc>
                <a:spcPct val="100000"/>
              </a:lnSpc>
              <a:spcBef>
                <a:spcPts val="1600"/>
              </a:spcBef>
              <a:spcAft>
                <a:spcPts val="0"/>
              </a:spcAft>
              <a:buNone/>
              <a:defRPr>
                <a:solidFill>
                  <a:schemeClr val="dk1"/>
                </a:solidFill>
              </a:defRPr>
            </a:lvl5pPr>
            <a:lvl6pPr algn="r" lvl="5" rtl="0">
              <a:lnSpc>
                <a:spcPct val="100000"/>
              </a:lnSpc>
              <a:spcBef>
                <a:spcPts val="1600"/>
              </a:spcBef>
              <a:spcAft>
                <a:spcPts val="0"/>
              </a:spcAft>
              <a:buNone/>
              <a:defRPr>
                <a:solidFill>
                  <a:schemeClr val="dk1"/>
                </a:solidFill>
              </a:defRPr>
            </a:lvl6pPr>
            <a:lvl7pPr algn="r" lvl="6" rtl="0">
              <a:lnSpc>
                <a:spcPct val="100000"/>
              </a:lnSpc>
              <a:spcBef>
                <a:spcPts val="1600"/>
              </a:spcBef>
              <a:spcAft>
                <a:spcPts val="0"/>
              </a:spcAft>
              <a:buNone/>
              <a:defRPr>
                <a:solidFill>
                  <a:schemeClr val="dk1"/>
                </a:solidFill>
              </a:defRPr>
            </a:lvl7pPr>
            <a:lvl8pPr algn="r" lvl="7" rtl="0">
              <a:lnSpc>
                <a:spcPct val="100000"/>
              </a:lnSpc>
              <a:spcBef>
                <a:spcPts val="1600"/>
              </a:spcBef>
              <a:spcAft>
                <a:spcPts val="0"/>
              </a:spcAft>
              <a:buNone/>
              <a:defRPr>
                <a:solidFill>
                  <a:schemeClr val="dk1"/>
                </a:solidFill>
              </a:defRPr>
            </a:lvl8pPr>
            <a:lvl9pPr algn="r" lvl="8" rtl="0">
              <a:lnSpc>
                <a:spcPct val="100000"/>
              </a:lnSpc>
              <a:spcBef>
                <a:spcPts val="1600"/>
              </a:spcBef>
              <a:spcAft>
                <a:spcPts val="1600"/>
              </a:spcAft>
              <a:buNone/>
              <a:defRPr>
                <a:solidFill>
                  <a:schemeClr val="dk1"/>
                </a:solidFill>
              </a:defRPr>
            </a:lvl9pPr>
          </a:lstStyle>
          <a:p/>
        </p:txBody>
      </p:sp>
      <p:sp>
        <p:nvSpPr>
          <p:cNvPr id="1048608" name="Google Shape;62;p13"/>
          <p:cNvSpPr txBox="1">
            <a:spLocks noGrp="1"/>
          </p:cNvSpPr>
          <p:nvPr>
            <p:ph type="title" idx="2"/>
          </p:nvPr>
        </p:nvSpPr>
        <p:spPr>
          <a:xfrm>
            <a:off x="5513976" y="855375"/>
            <a:ext cx="2643300" cy="421500"/>
          </a:xfrm>
          <a:prstGeom prst="rect"/>
          <a:noFill/>
          <a:ln>
            <a:noFill/>
          </a:ln>
        </p:spPr>
        <p:txBody>
          <a:bodyPr anchor="ctr" anchorCtr="0" bIns="0" lIns="0" rIns="0" spcFirstLastPara="1" tIns="0" wrap="square">
            <a:noAutofit/>
          </a:bodyPr>
          <a:lstStyle>
            <a:lvl1pPr lvl="0" marR="72000" rtl="0">
              <a:spcBef>
                <a:spcPts val="0"/>
              </a:spcBef>
              <a:spcAft>
                <a:spcPts val="0"/>
              </a:spcAft>
              <a:buClr>
                <a:schemeClr val="dk1"/>
              </a:buClr>
              <a:buSzPts val="1400"/>
              <a:buNone/>
              <a:defRPr sz="1600" i="0">
                <a:solidFill>
                  <a:schemeClr val="dk1"/>
                </a:solidFill>
              </a:defRPr>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p:txBody>
      </p:sp>
      <p:sp>
        <p:nvSpPr>
          <p:cNvPr id="1048609" name="Google Shape;63;p13"/>
          <p:cNvSpPr txBox="1">
            <a:spLocks noGrp="1"/>
          </p:cNvSpPr>
          <p:nvPr>
            <p:ph type="subTitle" idx="3"/>
          </p:nvPr>
        </p:nvSpPr>
        <p:spPr>
          <a:xfrm>
            <a:off x="5513973" y="1182356"/>
            <a:ext cx="2643300" cy="644700"/>
          </a:xfrm>
          <a:prstGeom prst="rect"/>
        </p:spPr>
        <p:txBody>
          <a:bodyPr anchor="t" anchorCtr="0" bIns="91425" lIns="91425" rIns="91425" spcFirstLastPara="1" tIns="91425" wrap="square">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p:txBody>
      </p:sp>
      <p:sp>
        <p:nvSpPr>
          <p:cNvPr id="1048610" name="Google Shape;64;p13"/>
          <p:cNvSpPr txBox="1">
            <a:spLocks noGrp="1"/>
          </p:cNvSpPr>
          <p:nvPr>
            <p:ph type="title" idx="4"/>
          </p:nvPr>
        </p:nvSpPr>
        <p:spPr>
          <a:xfrm>
            <a:off x="986950" y="2145730"/>
            <a:ext cx="2643300" cy="421500"/>
          </a:xfrm>
          <a:prstGeom prst="rect"/>
          <a:noFill/>
          <a:ln>
            <a:noFill/>
          </a:ln>
        </p:spPr>
        <p:txBody>
          <a:bodyPr anchor="ctr" anchorCtr="0" bIns="0" lIns="0" rIns="0" spcFirstLastPara="1" tIns="0" wrap="square">
            <a:noAutofit/>
          </a:bodyPr>
          <a:lstStyle>
            <a:lvl1pPr algn="r" lvl="0" rtl="0">
              <a:spcBef>
                <a:spcPts val="0"/>
              </a:spcBef>
              <a:spcAft>
                <a:spcPts val="0"/>
              </a:spcAft>
              <a:buClr>
                <a:schemeClr val="dk1"/>
              </a:buClr>
              <a:buSzPts val="1400"/>
              <a:buNone/>
              <a:defRPr sz="1600" i="0">
                <a:solidFill>
                  <a:schemeClr val="dk1"/>
                </a:solidFill>
              </a:defRPr>
            </a:lvl1pPr>
            <a:lvl2pPr algn="r" lvl="1" rtl="0">
              <a:spcBef>
                <a:spcPts val="0"/>
              </a:spcBef>
              <a:spcAft>
                <a:spcPts val="0"/>
              </a:spcAft>
              <a:buClr>
                <a:schemeClr val="dk1"/>
              </a:buClr>
              <a:buSzPts val="1400"/>
              <a:buNone/>
              <a:defRPr sz="1400">
                <a:solidFill>
                  <a:schemeClr val="dk1"/>
                </a:solidFill>
              </a:defRPr>
            </a:lvl2pPr>
            <a:lvl3pPr algn="r" lvl="2" rtl="0">
              <a:spcBef>
                <a:spcPts val="0"/>
              </a:spcBef>
              <a:spcAft>
                <a:spcPts val="0"/>
              </a:spcAft>
              <a:buClr>
                <a:schemeClr val="dk1"/>
              </a:buClr>
              <a:buSzPts val="1400"/>
              <a:buNone/>
              <a:defRPr sz="1400">
                <a:solidFill>
                  <a:schemeClr val="dk1"/>
                </a:solidFill>
              </a:defRPr>
            </a:lvl3pPr>
            <a:lvl4pPr algn="r" lvl="3" rtl="0">
              <a:spcBef>
                <a:spcPts val="0"/>
              </a:spcBef>
              <a:spcAft>
                <a:spcPts val="0"/>
              </a:spcAft>
              <a:buClr>
                <a:schemeClr val="dk1"/>
              </a:buClr>
              <a:buSzPts val="1400"/>
              <a:buNone/>
              <a:defRPr sz="1400">
                <a:solidFill>
                  <a:schemeClr val="dk1"/>
                </a:solidFill>
              </a:defRPr>
            </a:lvl4pPr>
            <a:lvl5pPr algn="r" lvl="4" rtl="0">
              <a:spcBef>
                <a:spcPts val="0"/>
              </a:spcBef>
              <a:spcAft>
                <a:spcPts val="0"/>
              </a:spcAft>
              <a:buClr>
                <a:schemeClr val="dk1"/>
              </a:buClr>
              <a:buSzPts val="1400"/>
              <a:buNone/>
              <a:defRPr sz="1400">
                <a:solidFill>
                  <a:schemeClr val="dk1"/>
                </a:solidFill>
              </a:defRPr>
            </a:lvl5pPr>
            <a:lvl6pPr algn="r" lvl="5" rtl="0">
              <a:spcBef>
                <a:spcPts val="0"/>
              </a:spcBef>
              <a:spcAft>
                <a:spcPts val="0"/>
              </a:spcAft>
              <a:buClr>
                <a:schemeClr val="dk1"/>
              </a:buClr>
              <a:buSzPts val="1400"/>
              <a:buNone/>
              <a:defRPr sz="1400">
                <a:solidFill>
                  <a:schemeClr val="dk1"/>
                </a:solidFill>
              </a:defRPr>
            </a:lvl6pPr>
            <a:lvl7pPr algn="r" lvl="6" rtl="0">
              <a:spcBef>
                <a:spcPts val="0"/>
              </a:spcBef>
              <a:spcAft>
                <a:spcPts val="0"/>
              </a:spcAft>
              <a:buClr>
                <a:schemeClr val="dk1"/>
              </a:buClr>
              <a:buSzPts val="1400"/>
              <a:buNone/>
              <a:defRPr sz="1400">
                <a:solidFill>
                  <a:schemeClr val="dk1"/>
                </a:solidFill>
              </a:defRPr>
            </a:lvl7pPr>
            <a:lvl8pPr algn="r" lvl="7" rtl="0">
              <a:spcBef>
                <a:spcPts val="0"/>
              </a:spcBef>
              <a:spcAft>
                <a:spcPts val="0"/>
              </a:spcAft>
              <a:buClr>
                <a:schemeClr val="dk1"/>
              </a:buClr>
              <a:buSzPts val="1400"/>
              <a:buNone/>
              <a:defRPr sz="1400">
                <a:solidFill>
                  <a:schemeClr val="dk1"/>
                </a:solidFill>
              </a:defRPr>
            </a:lvl8pPr>
            <a:lvl9pPr algn="r" lvl="8" rtl="0">
              <a:spcBef>
                <a:spcPts val="0"/>
              </a:spcBef>
              <a:spcAft>
                <a:spcPts val="0"/>
              </a:spcAft>
              <a:buClr>
                <a:schemeClr val="dk1"/>
              </a:buClr>
              <a:buSzPts val="1400"/>
              <a:buNone/>
              <a:defRPr sz="1400">
                <a:solidFill>
                  <a:schemeClr val="dk1"/>
                </a:solidFill>
              </a:defRPr>
            </a:lvl9pPr>
          </a:lstStyle>
          <a:p/>
        </p:txBody>
      </p:sp>
      <p:sp>
        <p:nvSpPr>
          <p:cNvPr id="1048611" name="Google Shape;65;p13"/>
          <p:cNvSpPr txBox="1">
            <a:spLocks noGrp="1"/>
          </p:cNvSpPr>
          <p:nvPr>
            <p:ph type="subTitle" idx="5"/>
          </p:nvPr>
        </p:nvSpPr>
        <p:spPr>
          <a:xfrm>
            <a:off x="986732" y="2472683"/>
            <a:ext cx="2643300" cy="644700"/>
          </a:xfrm>
          <a:prstGeom prst="rect"/>
        </p:spPr>
        <p:txBody>
          <a:bodyPr anchor="t" anchorCtr="0" bIns="91425" lIns="91425" rIns="91425" spcFirstLastPara="1" tIns="91425" wrap="square">
            <a:noAutofit/>
          </a:bodyPr>
          <a:lstStyle>
            <a:lvl1pPr algn="r" lvl="0" rtl="0">
              <a:lnSpc>
                <a:spcPct val="100000"/>
              </a:lnSpc>
              <a:spcBef>
                <a:spcPts val="0"/>
              </a:spcBef>
              <a:spcAft>
                <a:spcPts val="0"/>
              </a:spcAft>
              <a:buNone/>
              <a:defRPr>
                <a:solidFill>
                  <a:schemeClr val="dk1"/>
                </a:solidFill>
              </a:defRPr>
            </a:lvl1pPr>
            <a:lvl2pPr algn="r" lvl="1" rtl="0">
              <a:lnSpc>
                <a:spcPct val="100000"/>
              </a:lnSpc>
              <a:spcBef>
                <a:spcPts val="1600"/>
              </a:spcBef>
              <a:spcAft>
                <a:spcPts val="0"/>
              </a:spcAft>
              <a:buNone/>
              <a:defRPr>
                <a:solidFill>
                  <a:schemeClr val="dk1"/>
                </a:solidFill>
              </a:defRPr>
            </a:lvl2pPr>
            <a:lvl3pPr algn="r" lvl="2" rtl="0">
              <a:lnSpc>
                <a:spcPct val="100000"/>
              </a:lnSpc>
              <a:spcBef>
                <a:spcPts val="1600"/>
              </a:spcBef>
              <a:spcAft>
                <a:spcPts val="0"/>
              </a:spcAft>
              <a:buNone/>
              <a:defRPr>
                <a:solidFill>
                  <a:schemeClr val="dk1"/>
                </a:solidFill>
              </a:defRPr>
            </a:lvl3pPr>
            <a:lvl4pPr algn="r" lvl="3" rtl="0">
              <a:lnSpc>
                <a:spcPct val="100000"/>
              </a:lnSpc>
              <a:spcBef>
                <a:spcPts val="1600"/>
              </a:spcBef>
              <a:spcAft>
                <a:spcPts val="0"/>
              </a:spcAft>
              <a:buNone/>
              <a:defRPr>
                <a:solidFill>
                  <a:schemeClr val="dk1"/>
                </a:solidFill>
              </a:defRPr>
            </a:lvl4pPr>
            <a:lvl5pPr algn="r" lvl="4" rtl="0">
              <a:lnSpc>
                <a:spcPct val="100000"/>
              </a:lnSpc>
              <a:spcBef>
                <a:spcPts val="1600"/>
              </a:spcBef>
              <a:spcAft>
                <a:spcPts val="0"/>
              </a:spcAft>
              <a:buNone/>
              <a:defRPr>
                <a:solidFill>
                  <a:schemeClr val="dk1"/>
                </a:solidFill>
              </a:defRPr>
            </a:lvl5pPr>
            <a:lvl6pPr algn="r" lvl="5" rtl="0">
              <a:lnSpc>
                <a:spcPct val="100000"/>
              </a:lnSpc>
              <a:spcBef>
                <a:spcPts val="1600"/>
              </a:spcBef>
              <a:spcAft>
                <a:spcPts val="0"/>
              </a:spcAft>
              <a:buNone/>
              <a:defRPr>
                <a:solidFill>
                  <a:schemeClr val="dk1"/>
                </a:solidFill>
              </a:defRPr>
            </a:lvl6pPr>
            <a:lvl7pPr algn="r" lvl="6" rtl="0">
              <a:lnSpc>
                <a:spcPct val="100000"/>
              </a:lnSpc>
              <a:spcBef>
                <a:spcPts val="1600"/>
              </a:spcBef>
              <a:spcAft>
                <a:spcPts val="0"/>
              </a:spcAft>
              <a:buNone/>
              <a:defRPr>
                <a:solidFill>
                  <a:schemeClr val="dk1"/>
                </a:solidFill>
              </a:defRPr>
            </a:lvl7pPr>
            <a:lvl8pPr algn="r" lvl="7" rtl="0">
              <a:lnSpc>
                <a:spcPct val="100000"/>
              </a:lnSpc>
              <a:spcBef>
                <a:spcPts val="1600"/>
              </a:spcBef>
              <a:spcAft>
                <a:spcPts val="0"/>
              </a:spcAft>
              <a:buNone/>
              <a:defRPr>
                <a:solidFill>
                  <a:schemeClr val="dk1"/>
                </a:solidFill>
              </a:defRPr>
            </a:lvl8pPr>
            <a:lvl9pPr algn="r" lvl="8" rtl="0">
              <a:lnSpc>
                <a:spcPct val="100000"/>
              </a:lnSpc>
              <a:spcBef>
                <a:spcPts val="1600"/>
              </a:spcBef>
              <a:spcAft>
                <a:spcPts val="1600"/>
              </a:spcAft>
              <a:buNone/>
              <a:defRPr>
                <a:solidFill>
                  <a:schemeClr val="dk1"/>
                </a:solidFill>
              </a:defRPr>
            </a:lvl9pPr>
          </a:lstStyle>
          <a:p/>
        </p:txBody>
      </p:sp>
      <p:sp>
        <p:nvSpPr>
          <p:cNvPr id="1048612" name="Google Shape;66;p13"/>
          <p:cNvSpPr txBox="1">
            <a:spLocks noGrp="1"/>
          </p:cNvSpPr>
          <p:nvPr>
            <p:ph type="title" idx="6"/>
          </p:nvPr>
        </p:nvSpPr>
        <p:spPr>
          <a:xfrm>
            <a:off x="5513976" y="2145730"/>
            <a:ext cx="2643300" cy="421500"/>
          </a:xfrm>
          <a:prstGeom prst="rect"/>
          <a:noFill/>
          <a:ln>
            <a:noFill/>
          </a:ln>
        </p:spPr>
        <p:txBody>
          <a:bodyPr anchor="ctr" anchorCtr="0" bIns="0" lIns="0" rIns="0" spcFirstLastPara="1" tIns="0" wrap="square">
            <a:noAutofit/>
          </a:bodyPr>
          <a:lstStyle>
            <a:lvl1pPr lvl="0" marR="72000" rtl="0">
              <a:spcBef>
                <a:spcPts val="0"/>
              </a:spcBef>
              <a:spcAft>
                <a:spcPts val="0"/>
              </a:spcAft>
              <a:buClr>
                <a:schemeClr val="dk1"/>
              </a:buClr>
              <a:buSzPts val="1400"/>
              <a:buNone/>
              <a:defRPr sz="1600" i="0">
                <a:solidFill>
                  <a:schemeClr val="dk1"/>
                </a:solidFill>
              </a:defRPr>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p:txBody>
      </p:sp>
      <p:sp>
        <p:nvSpPr>
          <p:cNvPr id="1048613" name="Google Shape;67;p13"/>
          <p:cNvSpPr txBox="1">
            <a:spLocks noGrp="1"/>
          </p:cNvSpPr>
          <p:nvPr>
            <p:ph type="subTitle" idx="7"/>
          </p:nvPr>
        </p:nvSpPr>
        <p:spPr>
          <a:xfrm>
            <a:off x="5513973" y="2472708"/>
            <a:ext cx="2643300" cy="644700"/>
          </a:xfrm>
          <a:prstGeom prst="rect"/>
        </p:spPr>
        <p:txBody>
          <a:bodyPr anchor="t" anchorCtr="0" bIns="91425" lIns="91425" rIns="91425" spcFirstLastPara="1" tIns="91425" wrap="square">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p:txBody>
      </p:sp>
      <p:sp>
        <p:nvSpPr>
          <p:cNvPr id="1048614" name="Google Shape;68;p13"/>
          <p:cNvSpPr txBox="1">
            <a:spLocks noGrp="1"/>
          </p:cNvSpPr>
          <p:nvPr>
            <p:ph type="title" idx="8"/>
          </p:nvPr>
        </p:nvSpPr>
        <p:spPr>
          <a:xfrm>
            <a:off x="986950" y="3436049"/>
            <a:ext cx="2643300" cy="421500"/>
          </a:xfrm>
          <a:prstGeom prst="rect"/>
          <a:noFill/>
          <a:ln>
            <a:noFill/>
          </a:ln>
        </p:spPr>
        <p:txBody>
          <a:bodyPr anchor="ctr" anchorCtr="0" bIns="0" lIns="0" rIns="0" spcFirstLastPara="1" tIns="0" wrap="square">
            <a:noAutofit/>
          </a:bodyPr>
          <a:lstStyle>
            <a:lvl1pPr algn="r" lvl="0" rtl="0">
              <a:spcBef>
                <a:spcPts val="0"/>
              </a:spcBef>
              <a:spcAft>
                <a:spcPts val="0"/>
              </a:spcAft>
              <a:buClr>
                <a:schemeClr val="dk1"/>
              </a:buClr>
              <a:buSzPts val="1400"/>
              <a:buNone/>
              <a:defRPr sz="1600" i="0">
                <a:solidFill>
                  <a:schemeClr val="dk1"/>
                </a:solidFill>
              </a:defRPr>
            </a:lvl1pPr>
            <a:lvl2pPr algn="r" lvl="1" rtl="0">
              <a:spcBef>
                <a:spcPts val="0"/>
              </a:spcBef>
              <a:spcAft>
                <a:spcPts val="0"/>
              </a:spcAft>
              <a:buClr>
                <a:schemeClr val="dk1"/>
              </a:buClr>
              <a:buSzPts val="1400"/>
              <a:buNone/>
              <a:defRPr sz="1400">
                <a:solidFill>
                  <a:schemeClr val="dk1"/>
                </a:solidFill>
              </a:defRPr>
            </a:lvl2pPr>
            <a:lvl3pPr algn="r" lvl="2" rtl="0">
              <a:spcBef>
                <a:spcPts val="0"/>
              </a:spcBef>
              <a:spcAft>
                <a:spcPts val="0"/>
              </a:spcAft>
              <a:buClr>
                <a:schemeClr val="dk1"/>
              </a:buClr>
              <a:buSzPts val="1400"/>
              <a:buNone/>
              <a:defRPr sz="1400">
                <a:solidFill>
                  <a:schemeClr val="dk1"/>
                </a:solidFill>
              </a:defRPr>
            </a:lvl3pPr>
            <a:lvl4pPr algn="r" lvl="3" rtl="0">
              <a:spcBef>
                <a:spcPts val="0"/>
              </a:spcBef>
              <a:spcAft>
                <a:spcPts val="0"/>
              </a:spcAft>
              <a:buClr>
                <a:schemeClr val="dk1"/>
              </a:buClr>
              <a:buSzPts val="1400"/>
              <a:buNone/>
              <a:defRPr sz="1400">
                <a:solidFill>
                  <a:schemeClr val="dk1"/>
                </a:solidFill>
              </a:defRPr>
            </a:lvl4pPr>
            <a:lvl5pPr algn="r" lvl="4" rtl="0">
              <a:spcBef>
                <a:spcPts val="0"/>
              </a:spcBef>
              <a:spcAft>
                <a:spcPts val="0"/>
              </a:spcAft>
              <a:buClr>
                <a:schemeClr val="dk1"/>
              </a:buClr>
              <a:buSzPts val="1400"/>
              <a:buNone/>
              <a:defRPr sz="1400">
                <a:solidFill>
                  <a:schemeClr val="dk1"/>
                </a:solidFill>
              </a:defRPr>
            </a:lvl5pPr>
            <a:lvl6pPr algn="r" lvl="5" rtl="0">
              <a:spcBef>
                <a:spcPts val="0"/>
              </a:spcBef>
              <a:spcAft>
                <a:spcPts val="0"/>
              </a:spcAft>
              <a:buClr>
                <a:schemeClr val="dk1"/>
              </a:buClr>
              <a:buSzPts val="1400"/>
              <a:buNone/>
              <a:defRPr sz="1400">
                <a:solidFill>
                  <a:schemeClr val="dk1"/>
                </a:solidFill>
              </a:defRPr>
            </a:lvl6pPr>
            <a:lvl7pPr algn="r" lvl="6" rtl="0">
              <a:spcBef>
                <a:spcPts val="0"/>
              </a:spcBef>
              <a:spcAft>
                <a:spcPts val="0"/>
              </a:spcAft>
              <a:buClr>
                <a:schemeClr val="dk1"/>
              </a:buClr>
              <a:buSzPts val="1400"/>
              <a:buNone/>
              <a:defRPr sz="1400">
                <a:solidFill>
                  <a:schemeClr val="dk1"/>
                </a:solidFill>
              </a:defRPr>
            </a:lvl7pPr>
            <a:lvl8pPr algn="r" lvl="7" rtl="0">
              <a:spcBef>
                <a:spcPts val="0"/>
              </a:spcBef>
              <a:spcAft>
                <a:spcPts val="0"/>
              </a:spcAft>
              <a:buClr>
                <a:schemeClr val="dk1"/>
              </a:buClr>
              <a:buSzPts val="1400"/>
              <a:buNone/>
              <a:defRPr sz="1400">
                <a:solidFill>
                  <a:schemeClr val="dk1"/>
                </a:solidFill>
              </a:defRPr>
            </a:lvl8pPr>
            <a:lvl9pPr algn="r" lvl="8" rtl="0">
              <a:spcBef>
                <a:spcPts val="0"/>
              </a:spcBef>
              <a:spcAft>
                <a:spcPts val="0"/>
              </a:spcAft>
              <a:buClr>
                <a:schemeClr val="dk1"/>
              </a:buClr>
              <a:buSzPts val="1400"/>
              <a:buNone/>
              <a:defRPr sz="1400">
                <a:solidFill>
                  <a:schemeClr val="dk1"/>
                </a:solidFill>
              </a:defRPr>
            </a:lvl9pPr>
          </a:lstStyle>
          <a:p/>
        </p:txBody>
      </p:sp>
      <p:sp>
        <p:nvSpPr>
          <p:cNvPr id="1048615" name="Google Shape;69;p13"/>
          <p:cNvSpPr txBox="1">
            <a:spLocks noGrp="1"/>
          </p:cNvSpPr>
          <p:nvPr>
            <p:ph type="subTitle" idx="9"/>
          </p:nvPr>
        </p:nvSpPr>
        <p:spPr>
          <a:xfrm>
            <a:off x="986732" y="3763000"/>
            <a:ext cx="2643300" cy="644700"/>
          </a:xfrm>
          <a:prstGeom prst="rect"/>
        </p:spPr>
        <p:txBody>
          <a:bodyPr anchor="t" anchorCtr="0" bIns="91425" lIns="91425" rIns="91425" spcFirstLastPara="1" tIns="91425" wrap="square">
            <a:noAutofit/>
          </a:bodyPr>
          <a:lstStyle>
            <a:lvl1pPr algn="r" lvl="0" rtl="0">
              <a:lnSpc>
                <a:spcPct val="100000"/>
              </a:lnSpc>
              <a:spcBef>
                <a:spcPts val="0"/>
              </a:spcBef>
              <a:spcAft>
                <a:spcPts val="0"/>
              </a:spcAft>
              <a:buNone/>
              <a:defRPr>
                <a:solidFill>
                  <a:schemeClr val="dk1"/>
                </a:solidFill>
              </a:defRPr>
            </a:lvl1pPr>
            <a:lvl2pPr algn="r" lvl="1" rtl="0">
              <a:lnSpc>
                <a:spcPct val="100000"/>
              </a:lnSpc>
              <a:spcBef>
                <a:spcPts val="1600"/>
              </a:spcBef>
              <a:spcAft>
                <a:spcPts val="0"/>
              </a:spcAft>
              <a:buNone/>
              <a:defRPr>
                <a:solidFill>
                  <a:schemeClr val="dk1"/>
                </a:solidFill>
              </a:defRPr>
            </a:lvl2pPr>
            <a:lvl3pPr algn="r" lvl="2" rtl="0">
              <a:lnSpc>
                <a:spcPct val="100000"/>
              </a:lnSpc>
              <a:spcBef>
                <a:spcPts val="1600"/>
              </a:spcBef>
              <a:spcAft>
                <a:spcPts val="0"/>
              </a:spcAft>
              <a:buNone/>
              <a:defRPr>
                <a:solidFill>
                  <a:schemeClr val="dk1"/>
                </a:solidFill>
              </a:defRPr>
            </a:lvl3pPr>
            <a:lvl4pPr algn="r" lvl="3" rtl="0">
              <a:lnSpc>
                <a:spcPct val="100000"/>
              </a:lnSpc>
              <a:spcBef>
                <a:spcPts val="1600"/>
              </a:spcBef>
              <a:spcAft>
                <a:spcPts val="0"/>
              </a:spcAft>
              <a:buNone/>
              <a:defRPr>
                <a:solidFill>
                  <a:schemeClr val="dk1"/>
                </a:solidFill>
              </a:defRPr>
            </a:lvl4pPr>
            <a:lvl5pPr algn="r" lvl="4" rtl="0">
              <a:lnSpc>
                <a:spcPct val="100000"/>
              </a:lnSpc>
              <a:spcBef>
                <a:spcPts val="1600"/>
              </a:spcBef>
              <a:spcAft>
                <a:spcPts val="0"/>
              </a:spcAft>
              <a:buNone/>
              <a:defRPr>
                <a:solidFill>
                  <a:schemeClr val="dk1"/>
                </a:solidFill>
              </a:defRPr>
            </a:lvl5pPr>
            <a:lvl6pPr algn="r" lvl="5" rtl="0">
              <a:lnSpc>
                <a:spcPct val="100000"/>
              </a:lnSpc>
              <a:spcBef>
                <a:spcPts val="1600"/>
              </a:spcBef>
              <a:spcAft>
                <a:spcPts val="0"/>
              </a:spcAft>
              <a:buNone/>
              <a:defRPr>
                <a:solidFill>
                  <a:schemeClr val="dk1"/>
                </a:solidFill>
              </a:defRPr>
            </a:lvl6pPr>
            <a:lvl7pPr algn="r" lvl="6" rtl="0">
              <a:lnSpc>
                <a:spcPct val="100000"/>
              </a:lnSpc>
              <a:spcBef>
                <a:spcPts val="1600"/>
              </a:spcBef>
              <a:spcAft>
                <a:spcPts val="0"/>
              </a:spcAft>
              <a:buNone/>
              <a:defRPr>
                <a:solidFill>
                  <a:schemeClr val="dk1"/>
                </a:solidFill>
              </a:defRPr>
            </a:lvl7pPr>
            <a:lvl8pPr algn="r" lvl="7" rtl="0">
              <a:lnSpc>
                <a:spcPct val="100000"/>
              </a:lnSpc>
              <a:spcBef>
                <a:spcPts val="1600"/>
              </a:spcBef>
              <a:spcAft>
                <a:spcPts val="0"/>
              </a:spcAft>
              <a:buNone/>
              <a:defRPr>
                <a:solidFill>
                  <a:schemeClr val="dk1"/>
                </a:solidFill>
              </a:defRPr>
            </a:lvl8pPr>
            <a:lvl9pPr algn="r" lvl="8" rtl="0">
              <a:lnSpc>
                <a:spcPct val="100000"/>
              </a:lnSpc>
              <a:spcBef>
                <a:spcPts val="1600"/>
              </a:spcBef>
              <a:spcAft>
                <a:spcPts val="1600"/>
              </a:spcAft>
              <a:buNone/>
              <a:defRPr>
                <a:solidFill>
                  <a:schemeClr val="dk1"/>
                </a:solidFill>
              </a:defRPr>
            </a:lvl9pPr>
          </a:lstStyle>
          <a:p/>
        </p:txBody>
      </p:sp>
      <p:sp>
        <p:nvSpPr>
          <p:cNvPr id="1048616" name="Google Shape;70;p13"/>
          <p:cNvSpPr txBox="1">
            <a:spLocks noGrp="1"/>
          </p:cNvSpPr>
          <p:nvPr>
            <p:ph type="title" idx="13"/>
          </p:nvPr>
        </p:nvSpPr>
        <p:spPr>
          <a:xfrm>
            <a:off x="5513976" y="3436049"/>
            <a:ext cx="2643300" cy="421500"/>
          </a:xfrm>
          <a:prstGeom prst="rect"/>
          <a:noFill/>
          <a:ln>
            <a:noFill/>
          </a:ln>
        </p:spPr>
        <p:txBody>
          <a:bodyPr anchor="ctr" anchorCtr="0" bIns="0" lIns="0" rIns="0" spcFirstLastPara="1" tIns="0" wrap="square">
            <a:noAutofit/>
          </a:bodyPr>
          <a:lstStyle>
            <a:lvl1pPr lvl="0" marR="72000" rtl="0">
              <a:spcBef>
                <a:spcPts val="0"/>
              </a:spcBef>
              <a:spcAft>
                <a:spcPts val="0"/>
              </a:spcAft>
              <a:buClr>
                <a:schemeClr val="dk1"/>
              </a:buClr>
              <a:buSzPts val="1400"/>
              <a:buNone/>
              <a:defRPr sz="1600" i="0">
                <a:solidFill>
                  <a:schemeClr val="dk1"/>
                </a:solidFill>
              </a:defRPr>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p:txBody>
      </p:sp>
      <p:sp>
        <p:nvSpPr>
          <p:cNvPr id="1048617" name="Google Shape;71;p13"/>
          <p:cNvSpPr txBox="1">
            <a:spLocks noGrp="1"/>
          </p:cNvSpPr>
          <p:nvPr>
            <p:ph type="subTitle" idx="14"/>
          </p:nvPr>
        </p:nvSpPr>
        <p:spPr>
          <a:xfrm>
            <a:off x="5513973" y="3763025"/>
            <a:ext cx="2643300" cy="644700"/>
          </a:xfrm>
          <a:prstGeom prst="rect"/>
        </p:spPr>
        <p:txBody>
          <a:bodyPr anchor="t" anchorCtr="0" bIns="91425" lIns="91425" rIns="91425" spcFirstLastPara="1" tIns="91425" wrap="square">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p:txBody>
      </p:sp>
      <p:sp>
        <p:nvSpPr>
          <p:cNvPr id="1048618" name="Google Shape;72;p13"/>
          <p:cNvSpPr txBox="1">
            <a:spLocks noGrp="1"/>
          </p:cNvSpPr>
          <p:nvPr>
            <p:ph type="title" idx="15" hasCustomPrompt="1"/>
          </p:nvPr>
        </p:nvSpPr>
        <p:spPr>
          <a:xfrm>
            <a:off x="3781275" y="827083"/>
            <a:ext cx="704700" cy="510900"/>
          </a:xfrm>
          <a:prstGeom prst="rect"/>
        </p:spPr>
        <p:txBody>
          <a:bodyPr anchor="t" anchorCtr="0" bIns="91425" lIns="91425" rIns="91425" spcFirstLastPara="1" tIns="91425" wrap="square">
            <a:noAutofit/>
          </a:bodyPr>
          <a:lstStyle>
            <a:lvl1pPr algn="ctr" lvl="0" rtl="0">
              <a:spcBef>
                <a:spcPts val="0"/>
              </a:spcBef>
              <a:spcAft>
                <a:spcPts val="0"/>
              </a:spcAft>
              <a:buClr>
                <a:schemeClr val="dk1"/>
              </a:buClr>
              <a:buSzPts val="2400"/>
              <a:buFont typeface="Josefin Sans Thin"/>
              <a:buNone/>
              <a:defRPr sz="1800">
                <a:solidFill>
                  <a:schemeClr val="dk1"/>
                </a:solidFill>
                <a:latin typeface="Josefin Sans Thin"/>
                <a:ea typeface="Josefin Sans Thin"/>
                <a:cs typeface="Josefin Sans Thin"/>
                <a:sym typeface="Josefin Sans Thin"/>
              </a:defRPr>
            </a:lvl1pPr>
            <a:lvl2pPr algn="ctr" lvl="1"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2pPr>
            <a:lvl3pPr algn="ctr" lvl="2"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3pPr>
            <a:lvl4pPr algn="ctr" lvl="3"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4pPr>
            <a:lvl5pPr algn="ctr" lvl="4"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5pPr>
            <a:lvl6pPr algn="ctr" lvl="5"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6pPr>
            <a:lvl7pPr algn="ctr" lvl="6"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7pPr>
            <a:lvl8pPr algn="ctr" lvl="7"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8pPr>
            <a:lvl9pPr algn="ctr" lvl="8"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9pPr>
          </a:lstStyle>
          <a:p>
            <a:r>
              <a:t>xx%</a:t>
            </a:r>
          </a:p>
        </p:txBody>
      </p:sp>
      <p:sp>
        <p:nvSpPr>
          <p:cNvPr id="1048619" name="Google Shape;73;p13"/>
          <p:cNvSpPr txBox="1">
            <a:spLocks noGrp="1"/>
          </p:cNvSpPr>
          <p:nvPr>
            <p:ph type="title" idx="16" hasCustomPrompt="1"/>
          </p:nvPr>
        </p:nvSpPr>
        <p:spPr>
          <a:xfrm>
            <a:off x="4655741" y="827083"/>
            <a:ext cx="704700" cy="510900"/>
          </a:xfrm>
          <a:prstGeom prst="rect"/>
        </p:spPr>
        <p:txBody>
          <a:bodyPr anchor="t" anchorCtr="0" bIns="91425" lIns="91425" rIns="91425" spcFirstLastPara="1" tIns="91425" wrap="square">
            <a:noAutofit/>
          </a:bodyPr>
          <a:lstStyle>
            <a:lvl1pPr algn="ctr" lvl="0" rtl="0">
              <a:spcBef>
                <a:spcPts val="0"/>
              </a:spcBef>
              <a:spcAft>
                <a:spcPts val="0"/>
              </a:spcAft>
              <a:buClr>
                <a:schemeClr val="dk1"/>
              </a:buClr>
              <a:buSzPts val="2400"/>
              <a:buFont typeface="Josefin Sans Thin"/>
              <a:buNone/>
              <a:defRPr sz="1800">
                <a:solidFill>
                  <a:schemeClr val="dk1"/>
                </a:solidFill>
                <a:latin typeface="Josefin Sans Thin"/>
                <a:ea typeface="Josefin Sans Thin"/>
                <a:cs typeface="Josefin Sans Thin"/>
                <a:sym typeface="Josefin Sans Thin"/>
              </a:defRPr>
            </a:lvl1pPr>
            <a:lvl2pPr algn="ctr" lvl="1"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2pPr>
            <a:lvl3pPr algn="ctr" lvl="2"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3pPr>
            <a:lvl4pPr algn="ctr" lvl="3"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4pPr>
            <a:lvl5pPr algn="ctr" lvl="4"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5pPr>
            <a:lvl6pPr algn="ctr" lvl="5"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6pPr>
            <a:lvl7pPr algn="ctr" lvl="6"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7pPr>
            <a:lvl8pPr algn="ctr" lvl="7"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8pPr>
            <a:lvl9pPr algn="ctr" lvl="8"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9pPr>
          </a:lstStyle>
          <a:p>
            <a:r>
              <a:t>xx%</a:t>
            </a:r>
          </a:p>
        </p:txBody>
      </p:sp>
      <p:sp>
        <p:nvSpPr>
          <p:cNvPr id="1048620" name="Google Shape;74;p13"/>
          <p:cNvSpPr txBox="1">
            <a:spLocks noGrp="1"/>
          </p:cNvSpPr>
          <p:nvPr>
            <p:ph type="title" idx="17" hasCustomPrompt="1"/>
          </p:nvPr>
        </p:nvSpPr>
        <p:spPr>
          <a:xfrm>
            <a:off x="3781275" y="2118008"/>
            <a:ext cx="704700" cy="510900"/>
          </a:xfrm>
          <a:prstGeom prst="rect"/>
        </p:spPr>
        <p:txBody>
          <a:bodyPr anchor="t" anchorCtr="0" bIns="91425" lIns="91425" rIns="91425" spcFirstLastPara="1" tIns="91425" wrap="square">
            <a:noAutofit/>
          </a:bodyPr>
          <a:lstStyle>
            <a:lvl1pPr algn="ctr" lvl="0" rtl="0">
              <a:spcBef>
                <a:spcPts val="0"/>
              </a:spcBef>
              <a:spcAft>
                <a:spcPts val="0"/>
              </a:spcAft>
              <a:buClr>
                <a:schemeClr val="dk1"/>
              </a:buClr>
              <a:buSzPts val="2400"/>
              <a:buFont typeface="Josefin Sans Thin"/>
              <a:buNone/>
              <a:defRPr sz="1800">
                <a:solidFill>
                  <a:schemeClr val="dk1"/>
                </a:solidFill>
                <a:latin typeface="Josefin Sans Thin"/>
                <a:ea typeface="Josefin Sans Thin"/>
                <a:cs typeface="Josefin Sans Thin"/>
                <a:sym typeface="Josefin Sans Thin"/>
              </a:defRPr>
            </a:lvl1pPr>
            <a:lvl2pPr algn="ctr" lvl="1"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2pPr>
            <a:lvl3pPr algn="ctr" lvl="2"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3pPr>
            <a:lvl4pPr algn="ctr" lvl="3"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4pPr>
            <a:lvl5pPr algn="ctr" lvl="4"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5pPr>
            <a:lvl6pPr algn="ctr" lvl="5"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6pPr>
            <a:lvl7pPr algn="ctr" lvl="6"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7pPr>
            <a:lvl8pPr algn="ctr" lvl="7"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8pPr>
            <a:lvl9pPr algn="ctr" lvl="8"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9pPr>
          </a:lstStyle>
          <a:p>
            <a:r>
              <a:t>xx%</a:t>
            </a:r>
          </a:p>
        </p:txBody>
      </p:sp>
      <p:sp>
        <p:nvSpPr>
          <p:cNvPr id="1048621" name="Google Shape;75;p13"/>
          <p:cNvSpPr txBox="1">
            <a:spLocks noGrp="1"/>
          </p:cNvSpPr>
          <p:nvPr>
            <p:ph type="title" idx="18" hasCustomPrompt="1"/>
          </p:nvPr>
        </p:nvSpPr>
        <p:spPr>
          <a:xfrm>
            <a:off x="4655741" y="2118008"/>
            <a:ext cx="704700" cy="510900"/>
          </a:xfrm>
          <a:prstGeom prst="rect"/>
        </p:spPr>
        <p:txBody>
          <a:bodyPr anchor="t" anchorCtr="0" bIns="91425" lIns="91425" rIns="91425" spcFirstLastPara="1" tIns="91425" wrap="square">
            <a:noAutofit/>
          </a:bodyPr>
          <a:lstStyle>
            <a:lvl1pPr algn="ctr" lvl="0" rtl="0">
              <a:spcBef>
                <a:spcPts val="0"/>
              </a:spcBef>
              <a:spcAft>
                <a:spcPts val="0"/>
              </a:spcAft>
              <a:buClr>
                <a:schemeClr val="dk1"/>
              </a:buClr>
              <a:buSzPts val="2400"/>
              <a:buFont typeface="Josefin Sans Thin"/>
              <a:buNone/>
              <a:defRPr sz="1800">
                <a:solidFill>
                  <a:schemeClr val="dk1"/>
                </a:solidFill>
                <a:latin typeface="Josefin Sans Thin"/>
                <a:ea typeface="Josefin Sans Thin"/>
                <a:cs typeface="Josefin Sans Thin"/>
                <a:sym typeface="Josefin Sans Thin"/>
              </a:defRPr>
            </a:lvl1pPr>
            <a:lvl2pPr algn="ctr" lvl="1"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2pPr>
            <a:lvl3pPr algn="ctr" lvl="2"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3pPr>
            <a:lvl4pPr algn="ctr" lvl="3"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4pPr>
            <a:lvl5pPr algn="ctr" lvl="4"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5pPr>
            <a:lvl6pPr algn="ctr" lvl="5"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6pPr>
            <a:lvl7pPr algn="ctr" lvl="6"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7pPr>
            <a:lvl8pPr algn="ctr" lvl="7"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8pPr>
            <a:lvl9pPr algn="ctr" lvl="8"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9pPr>
          </a:lstStyle>
          <a:p>
            <a:r>
              <a:t>xx%</a:t>
            </a:r>
          </a:p>
        </p:txBody>
      </p:sp>
      <p:sp>
        <p:nvSpPr>
          <p:cNvPr id="1048622" name="Google Shape;76;p13"/>
          <p:cNvSpPr txBox="1">
            <a:spLocks noGrp="1"/>
          </p:cNvSpPr>
          <p:nvPr>
            <p:ph type="title" idx="19" hasCustomPrompt="1"/>
          </p:nvPr>
        </p:nvSpPr>
        <p:spPr>
          <a:xfrm>
            <a:off x="3781275" y="3408933"/>
            <a:ext cx="704700" cy="510900"/>
          </a:xfrm>
          <a:prstGeom prst="rect"/>
        </p:spPr>
        <p:txBody>
          <a:bodyPr anchor="t" anchorCtr="0" bIns="91425" lIns="91425" rIns="91425" spcFirstLastPara="1" tIns="91425" wrap="square">
            <a:noAutofit/>
          </a:bodyPr>
          <a:lstStyle>
            <a:lvl1pPr algn="ctr" lvl="0" rtl="0">
              <a:spcBef>
                <a:spcPts val="0"/>
              </a:spcBef>
              <a:spcAft>
                <a:spcPts val="0"/>
              </a:spcAft>
              <a:buClr>
                <a:schemeClr val="dk1"/>
              </a:buClr>
              <a:buSzPts val="2400"/>
              <a:buFont typeface="Josefin Sans Thin"/>
              <a:buNone/>
              <a:defRPr sz="1800">
                <a:solidFill>
                  <a:schemeClr val="dk1"/>
                </a:solidFill>
                <a:latin typeface="Josefin Sans Thin"/>
                <a:ea typeface="Josefin Sans Thin"/>
                <a:cs typeface="Josefin Sans Thin"/>
                <a:sym typeface="Josefin Sans Thin"/>
              </a:defRPr>
            </a:lvl1pPr>
            <a:lvl2pPr algn="ctr" lvl="1"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2pPr>
            <a:lvl3pPr algn="ctr" lvl="2"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3pPr>
            <a:lvl4pPr algn="ctr" lvl="3"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4pPr>
            <a:lvl5pPr algn="ctr" lvl="4"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5pPr>
            <a:lvl6pPr algn="ctr" lvl="5"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6pPr>
            <a:lvl7pPr algn="ctr" lvl="6"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7pPr>
            <a:lvl8pPr algn="ctr" lvl="7"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8pPr>
            <a:lvl9pPr algn="ctr" lvl="8"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9pPr>
          </a:lstStyle>
          <a:p>
            <a:r>
              <a:t>xx%</a:t>
            </a:r>
          </a:p>
        </p:txBody>
      </p:sp>
      <p:sp>
        <p:nvSpPr>
          <p:cNvPr id="1048623" name="Google Shape;77;p13"/>
          <p:cNvSpPr txBox="1">
            <a:spLocks noGrp="1"/>
          </p:cNvSpPr>
          <p:nvPr>
            <p:ph type="title" idx="20" hasCustomPrompt="1"/>
          </p:nvPr>
        </p:nvSpPr>
        <p:spPr>
          <a:xfrm>
            <a:off x="4655741" y="3408933"/>
            <a:ext cx="704700" cy="510900"/>
          </a:xfrm>
          <a:prstGeom prst="rect"/>
        </p:spPr>
        <p:txBody>
          <a:bodyPr anchor="t" anchorCtr="0" bIns="91425" lIns="91425" rIns="91425" spcFirstLastPara="1" tIns="91425" wrap="square">
            <a:noAutofit/>
          </a:bodyPr>
          <a:lstStyle>
            <a:lvl1pPr algn="ctr" lvl="0" rtl="0">
              <a:spcBef>
                <a:spcPts val="0"/>
              </a:spcBef>
              <a:spcAft>
                <a:spcPts val="0"/>
              </a:spcAft>
              <a:buClr>
                <a:schemeClr val="dk1"/>
              </a:buClr>
              <a:buSzPts val="2400"/>
              <a:buFont typeface="Josefin Sans Thin"/>
              <a:buNone/>
              <a:defRPr sz="1800">
                <a:solidFill>
                  <a:schemeClr val="dk1"/>
                </a:solidFill>
                <a:latin typeface="Josefin Sans Thin"/>
                <a:ea typeface="Josefin Sans Thin"/>
                <a:cs typeface="Josefin Sans Thin"/>
                <a:sym typeface="Josefin Sans Thin"/>
              </a:defRPr>
            </a:lvl1pPr>
            <a:lvl2pPr algn="ctr" lvl="1"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2pPr>
            <a:lvl3pPr algn="ctr" lvl="2"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3pPr>
            <a:lvl4pPr algn="ctr" lvl="3"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4pPr>
            <a:lvl5pPr algn="ctr" lvl="4"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5pPr>
            <a:lvl6pPr algn="ctr" lvl="5"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6pPr>
            <a:lvl7pPr algn="ctr" lvl="6"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7pPr>
            <a:lvl8pPr algn="ctr" lvl="7"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8pPr>
            <a:lvl9pPr algn="ctr" lvl="8" rtl="0">
              <a:spcBef>
                <a:spcPts val="0"/>
              </a:spcBef>
              <a:spcAft>
                <a:spcPts val="0"/>
              </a:spcAft>
              <a:buClr>
                <a:schemeClr val="dk1"/>
              </a:buClr>
              <a:buSzPts val="2400"/>
              <a:buFont typeface="Josefin Sans Thin"/>
              <a:buNone/>
              <a:defRPr sz="2400">
                <a:solidFill>
                  <a:schemeClr val="dk1"/>
                </a:solidFill>
                <a:latin typeface="Josefin Sans Thin"/>
                <a:ea typeface="Josefin Sans Thin"/>
                <a:cs typeface="Josefin Sans Thin"/>
                <a:sym typeface="Josefin Sans Thin"/>
              </a:defRPr>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anks">
  <p:cSld name="BLANK_1_1_1_1_1_1_1">
    <p:bg>
      <p:bgPr>
        <a:solidFill>
          <a:schemeClr val="dk1"/>
        </a:solidFill>
      </p:bgPr>
    </p:bg>
    <p:spTree>
      <p:nvGrpSpPr>
        <p:cNvPr id="128" name="Shape 158"/>
        <p:cNvGrpSpPr/>
        <p:nvPr/>
      </p:nvGrpSpPr>
      <p:grpSpPr>
        <a:xfrm>
          <a:off x="0" y="0"/>
          <a:ext cx="0" cy="0"/>
          <a:chOff x="0" y="0"/>
          <a:chExt cx="0" cy="0"/>
        </a:xfrm>
      </p:grpSpPr>
      <p:sp>
        <p:nvSpPr>
          <p:cNvPr id="1048729" name="Google Shape;159;p21"/>
          <p:cNvSpPr/>
          <p:nvPr/>
        </p:nvSpPr>
        <p:spPr>
          <a:xfrm>
            <a:off x="715125" y="543250"/>
            <a:ext cx="8428800" cy="4601700"/>
          </a:xfrm>
          <a:prstGeom prst="rect"/>
          <a:solidFill>
            <a:srgbClr val="CC4125">
              <a:alpha val="55800"/>
            </a:srgbClr>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30" name="Google Shape;160;p21"/>
          <p:cNvSpPr txBox="1">
            <a:spLocks noGrp="1"/>
          </p:cNvSpPr>
          <p:nvPr>
            <p:ph type="ctrTitle"/>
          </p:nvPr>
        </p:nvSpPr>
        <p:spPr>
          <a:xfrm>
            <a:off x="4400400" y="1189500"/>
            <a:ext cx="4020000" cy="918600"/>
          </a:xfrm>
          <a:prstGeom prst="rect"/>
        </p:spPr>
        <p:txBody>
          <a:bodyPr anchor="b" anchorCtr="0" bIns="91425" lIns="91425" rIns="91425" spcFirstLastPara="1" tIns="91425" wrap="square">
            <a:noAutofit/>
          </a:bodyPr>
          <a:lstStyle>
            <a:lvl1pPr algn="r" lvl="0" rtl="0">
              <a:spcBef>
                <a:spcPts val="0"/>
              </a:spcBef>
              <a:spcAft>
                <a:spcPts val="0"/>
              </a:spcAft>
              <a:buClr>
                <a:schemeClr val="dk1"/>
              </a:buClr>
              <a:buSzPts val="5200"/>
              <a:buNone/>
              <a:defRPr sz="4800">
                <a:solidFill>
                  <a:schemeClr val="dk1"/>
                </a:solidFill>
              </a:defRPr>
            </a:lvl1pPr>
            <a:lvl2pPr algn="r" lvl="1" rtl="0">
              <a:spcBef>
                <a:spcPts val="0"/>
              </a:spcBef>
              <a:spcAft>
                <a:spcPts val="0"/>
              </a:spcAft>
              <a:buClr>
                <a:schemeClr val="dk1"/>
              </a:buClr>
              <a:buSzPts val="5200"/>
              <a:buNone/>
              <a:defRPr sz="5200">
                <a:solidFill>
                  <a:schemeClr val="dk1"/>
                </a:solidFill>
              </a:defRPr>
            </a:lvl2pPr>
            <a:lvl3pPr algn="r" lvl="2" rtl="0">
              <a:spcBef>
                <a:spcPts val="0"/>
              </a:spcBef>
              <a:spcAft>
                <a:spcPts val="0"/>
              </a:spcAft>
              <a:buClr>
                <a:schemeClr val="dk1"/>
              </a:buClr>
              <a:buSzPts val="5200"/>
              <a:buNone/>
              <a:defRPr sz="5200">
                <a:solidFill>
                  <a:schemeClr val="dk1"/>
                </a:solidFill>
              </a:defRPr>
            </a:lvl3pPr>
            <a:lvl4pPr algn="r" lvl="3" rtl="0">
              <a:spcBef>
                <a:spcPts val="0"/>
              </a:spcBef>
              <a:spcAft>
                <a:spcPts val="0"/>
              </a:spcAft>
              <a:buClr>
                <a:schemeClr val="dk1"/>
              </a:buClr>
              <a:buSzPts val="5200"/>
              <a:buNone/>
              <a:defRPr sz="5200">
                <a:solidFill>
                  <a:schemeClr val="dk1"/>
                </a:solidFill>
              </a:defRPr>
            </a:lvl4pPr>
            <a:lvl5pPr algn="r" lvl="4" rtl="0">
              <a:spcBef>
                <a:spcPts val="0"/>
              </a:spcBef>
              <a:spcAft>
                <a:spcPts val="0"/>
              </a:spcAft>
              <a:buClr>
                <a:schemeClr val="dk1"/>
              </a:buClr>
              <a:buSzPts val="5200"/>
              <a:buNone/>
              <a:defRPr sz="5200">
                <a:solidFill>
                  <a:schemeClr val="dk1"/>
                </a:solidFill>
              </a:defRPr>
            </a:lvl5pPr>
            <a:lvl6pPr algn="r" lvl="5" rtl="0">
              <a:spcBef>
                <a:spcPts val="0"/>
              </a:spcBef>
              <a:spcAft>
                <a:spcPts val="0"/>
              </a:spcAft>
              <a:buClr>
                <a:schemeClr val="dk1"/>
              </a:buClr>
              <a:buSzPts val="5200"/>
              <a:buNone/>
              <a:defRPr sz="5200">
                <a:solidFill>
                  <a:schemeClr val="dk1"/>
                </a:solidFill>
              </a:defRPr>
            </a:lvl6pPr>
            <a:lvl7pPr algn="r" lvl="6" rtl="0">
              <a:spcBef>
                <a:spcPts val="0"/>
              </a:spcBef>
              <a:spcAft>
                <a:spcPts val="0"/>
              </a:spcAft>
              <a:buClr>
                <a:schemeClr val="dk1"/>
              </a:buClr>
              <a:buSzPts val="5200"/>
              <a:buNone/>
              <a:defRPr sz="5200">
                <a:solidFill>
                  <a:schemeClr val="dk1"/>
                </a:solidFill>
              </a:defRPr>
            </a:lvl7pPr>
            <a:lvl8pPr algn="r" lvl="7" rtl="0">
              <a:spcBef>
                <a:spcPts val="0"/>
              </a:spcBef>
              <a:spcAft>
                <a:spcPts val="0"/>
              </a:spcAft>
              <a:buClr>
                <a:schemeClr val="dk1"/>
              </a:buClr>
              <a:buSzPts val="5200"/>
              <a:buNone/>
              <a:defRPr sz="5200">
                <a:solidFill>
                  <a:schemeClr val="dk1"/>
                </a:solidFill>
              </a:defRPr>
            </a:lvl8pPr>
            <a:lvl9pPr algn="r" lvl="8" rtl="0">
              <a:spcBef>
                <a:spcPts val="0"/>
              </a:spcBef>
              <a:spcAft>
                <a:spcPts val="0"/>
              </a:spcAft>
              <a:buClr>
                <a:schemeClr val="dk1"/>
              </a:buClr>
              <a:buSzPts val="5200"/>
              <a:buNone/>
              <a:defRPr sz="5200">
                <a:solidFill>
                  <a:schemeClr val="dk1"/>
                </a:solidFill>
              </a:defRPr>
            </a:lvl9pPr>
          </a:lstStyle>
          <a:p/>
        </p:txBody>
      </p:sp>
      <p:sp>
        <p:nvSpPr>
          <p:cNvPr id="1048731" name="Google Shape;161;p21"/>
          <p:cNvSpPr txBox="1">
            <a:spLocks noGrp="1"/>
          </p:cNvSpPr>
          <p:nvPr>
            <p:ph type="subTitle" idx="1"/>
          </p:nvPr>
        </p:nvSpPr>
        <p:spPr>
          <a:xfrm>
            <a:off x="4400400" y="2374875"/>
            <a:ext cx="4020000" cy="792600"/>
          </a:xfrm>
          <a:prstGeom prst="rect"/>
        </p:spPr>
        <p:txBody>
          <a:bodyPr anchor="t" anchorCtr="0" bIns="91425" lIns="91425" rIns="91425" spcFirstLastPara="1" tIns="91425" wrap="square">
            <a:noAutofit/>
          </a:bodyPr>
          <a:lstStyle>
            <a:lvl1pPr algn="r" lvl="0" rtl="0">
              <a:lnSpc>
                <a:spcPct val="100000"/>
              </a:lnSpc>
              <a:spcBef>
                <a:spcPts val="0"/>
              </a:spcBef>
              <a:spcAft>
                <a:spcPts val="0"/>
              </a:spcAft>
              <a:buClr>
                <a:schemeClr val="dk1"/>
              </a:buClr>
              <a:buSzPts val="2800"/>
              <a:buNone/>
              <a:defRPr sz="1400">
                <a:solidFill>
                  <a:schemeClr val="dk1"/>
                </a:solidFill>
              </a:defRPr>
            </a:lvl1pPr>
            <a:lvl2pPr algn="r" lvl="1" rtl="0">
              <a:lnSpc>
                <a:spcPct val="100000"/>
              </a:lnSpc>
              <a:spcBef>
                <a:spcPts val="0"/>
              </a:spcBef>
              <a:spcAft>
                <a:spcPts val="0"/>
              </a:spcAft>
              <a:buClr>
                <a:schemeClr val="dk1"/>
              </a:buClr>
              <a:buSzPts val="2800"/>
              <a:buNone/>
              <a:defRPr sz="2800">
                <a:solidFill>
                  <a:schemeClr val="dk1"/>
                </a:solidFill>
              </a:defRPr>
            </a:lvl2pPr>
            <a:lvl3pPr algn="r" lvl="2" rtl="0">
              <a:lnSpc>
                <a:spcPct val="100000"/>
              </a:lnSpc>
              <a:spcBef>
                <a:spcPts val="0"/>
              </a:spcBef>
              <a:spcAft>
                <a:spcPts val="0"/>
              </a:spcAft>
              <a:buClr>
                <a:schemeClr val="dk1"/>
              </a:buClr>
              <a:buSzPts val="2800"/>
              <a:buNone/>
              <a:defRPr sz="2800">
                <a:solidFill>
                  <a:schemeClr val="dk1"/>
                </a:solidFill>
              </a:defRPr>
            </a:lvl3pPr>
            <a:lvl4pPr algn="r" lvl="3" rtl="0">
              <a:lnSpc>
                <a:spcPct val="100000"/>
              </a:lnSpc>
              <a:spcBef>
                <a:spcPts val="0"/>
              </a:spcBef>
              <a:spcAft>
                <a:spcPts val="0"/>
              </a:spcAft>
              <a:buClr>
                <a:schemeClr val="dk1"/>
              </a:buClr>
              <a:buSzPts val="2800"/>
              <a:buNone/>
              <a:defRPr sz="2800">
                <a:solidFill>
                  <a:schemeClr val="dk1"/>
                </a:solidFill>
              </a:defRPr>
            </a:lvl4pPr>
            <a:lvl5pPr algn="r" lvl="4" rtl="0">
              <a:lnSpc>
                <a:spcPct val="100000"/>
              </a:lnSpc>
              <a:spcBef>
                <a:spcPts val="0"/>
              </a:spcBef>
              <a:spcAft>
                <a:spcPts val="0"/>
              </a:spcAft>
              <a:buClr>
                <a:schemeClr val="dk1"/>
              </a:buClr>
              <a:buSzPts val="2800"/>
              <a:buNone/>
              <a:defRPr sz="2800">
                <a:solidFill>
                  <a:schemeClr val="dk1"/>
                </a:solidFill>
              </a:defRPr>
            </a:lvl5pPr>
            <a:lvl6pPr algn="r" lvl="5" rtl="0">
              <a:lnSpc>
                <a:spcPct val="100000"/>
              </a:lnSpc>
              <a:spcBef>
                <a:spcPts val="0"/>
              </a:spcBef>
              <a:spcAft>
                <a:spcPts val="0"/>
              </a:spcAft>
              <a:buClr>
                <a:schemeClr val="dk1"/>
              </a:buClr>
              <a:buSzPts val="2800"/>
              <a:buNone/>
              <a:defRPr sz="2800">
                <a:solidFill>
                  <a:schemeClr val="dk1"/>
                </a:solidFill>
              </a:defRPr>
            </a:lvl6pPr>
            <a:lvl7pPr algn="r" lvl="6" rtl="0">
              <a:lnSpc>
                <a:spcPct val="100000"/>
              </a:lnSpc>
              <a:spcBef>
                <a:spcPts val="0"/>
              </a:spcBef>
              <a:spcAft>
                <a:spcPts val="0"/>
              </a:spcAft>
              <a:buClr>
                <a:schemeClr val="dk1"/>
              </a:buClr>
              <a:buSzPts val="2800"/>
              <a:buNone/>
              <a:defRPr sz="2800">
                <a:solidFill>
                  <a:schemeClr val="dk1"/>
                </a:solidFill>
              </a:defRPr>
            </a:lvl7pPr>
            <a:lvl8pPr algn="r" lvl="7" rtl="0">
              <a:lnSpc>
                <a:spcPct val="100000"/>
              </a:lnSpc>
              <a:spcBef>
                <a:spcPts val="0"/>
              </a:spcBef>
              <a:spcAft>
                <a:spcPts val="0"/>
              </a:spcAft>
              <a:buClr>
                <a:schemeClr val="dk1"/>
              </a:buClr>
              <a:buSzPts val="2800"/>
              <a:buNone/>
              <a:defRPr sz="2800">
                <a:solidFill>
                  <a:schemeClr val="dk1"/>
                </a:solidFill>
              </a:defRPr>
            </a:lvl8pPr>
            <a:lvl9pPr algn="r" lvl="8" rtl="0">
              <a:lnSpc>
                <a:spcPct val="100000"/>
              </a:lnSpc>
              <a:spcBef>
                <a:spcPts val="0"/>
              </a:spcBef>
              <a:spcAft>
                <a:spcPts val="0"/>
              </a:spcAft>
              <a:buClr>
                <a:schemeClr val="dk1"/>
              </a:buClr>
              <a:buSzPts val="2800"/>
              <a:buNone/>
              <a:defRPr sz="2800">
                <a:solidFill>
                  <a:schemeClr val="dk1"/>
                </a:solidFill>
              </a:defRPr>
            </a:lvl9pPr>
          </a:lstStyle>
          <a:p/>
        </p:txBody>
      </p:sp>
      <p:sp>
        <p:nvSpPr>
          <p:cNvPr id="1048732" name="Google Shape;162;p21"/>
          <p:cNvSpPr txBox="1"/>
          <p:nvPr/>
        </p:nvSpPr>
        <p:spPr>
          <a:xfrm>
            <a:off x="4902900" y="3796475"/>
            <a:ext cx="3517500" cy="569400"/>
          </a:xfrm>
          <a:prstGeom prst="rect"/>
          <a:noFill/>
          <a:ln>
            <a:noFill/>
          </a:ln>
        </p:spPr>
        <p:txBody>
          <a:bodyPr anchor="t" anchorCtr="0" bIns="91425" lIns="91425" rIns="91425" spcFirstLastPara="1" tIns="91425" wrap="square">
            <a:noAutofit/>
          </a:bodyPr>
          <a:p>
            <a:pPr algn="r" indent="0" lvl="0" marL="0" rtl="0">
              <a:spcBef>
                <a:spcPts val="300"/>
              </a:spcBef>
              <a:spcAft>
                <a:spcPts val="0"/>
              </a:spcAft>
              <a:buNone/>
            </a:pPr>
            <a:r>
              <a:rPr sz="900" lang="en">
                <a:solidFill>
                  <a:schemeClr val="dk1"/>
                </a:solidFill>
                <a:latin typeface="Barlow Light"/>
                <a:ea typeface="Barlow Light"/>
                <a:cs typeface="Barlow Light"/>
                <a:sym typeface="Barlow Light"/>
              </a:rPr>
              <a:t>CREDITS: This presentation template was created by </a:t>
            </a:r>
            <a:r>
              <a:rPr sz="900" lang="en">
                <a:solidFill>
                  <a:schemeClr val="dk1"/>
                </a:solidFill>
                <a:uFill>
                  <a:noFill/>
                </a:uFill>
                <a:latin typeface="Barlow Light"/>
                <a:ea typeface="Barlow Light"/>
                <a:cs typeface="Barlow Light"/>
                <a:sym typeface="Barlow Light"/>
                <a:hlinkClick r:id="rId1"/>
              </a:rPr>
              <a:t>Slidesgo</a:t>
            </a:r>
            <a:r>
              <a:rPr sz="900" lang="en">
                <a:solidFill>
                  <a:schemeClr val="dk1"/>
                </a:solidFill>
                <a:latin typeface="Barlow Light"/>
                <a:ea typeface="Barlow Light"/>
                <a:cs typeface="Barlow Light"/>
                <a:sym typeface="Barlow Light"/>
              </a:rPr>
              <a:t>, including icons by </a:t>
            </a:r>
            <a:r>
              <a:rPr sz="900" lang="en">
                <a:solidFill>
                  <a:schemeClr val="dk1"/>
                </a:solidFill>
                <a:uFill>
                  <a:noFill/>
                </a:uFill>
                <a:latin typeface="Barlow Light"/>
                <a:ea typeface="Barlow Light"/>
                <a:cs typeface="Barlow Light"/>
                <a:sym typeface="Barlow Light"/>
                <a:hlinkClick r:id="rId2"/>
              </a:rPr>
              <a:t>Flaticon</a:t>
            </a:r>
            <a:r>
              <a:rPr sz="900" lang="en">
                <a:solidFill>
                  <a:schemeClr val="dk1"/>
                </a:solidFill>
                <a:latin typeface="Barlow Light"/>
                <a:ea typeface="Barlow Light"/>
                <a:cs typeface="Barlow Light"/>
                <a:sym typeface="Barlow Light"/>
              </a:rPr>
              <a:t>, and infographics &amp; images by </a:t>
            </a:r>
            <a:r>
              <a:rPr sz="900" lang="en">
                <a:solidFill>
                  <a:schemeClr val="dk1"/>
                </a:solidFill>
                <a:uFill>
                  <a:noFill/>
                </a:uFill>
                <a:latin typeface="Barlow Light"/>
                <a:ea typeface="Barlow Light"/>
                <a:cs typeface="Barlow Light"/>
                <a:sym typeface="Barlow Light"/>
                <a:hlinkClick r:id="rId3"/>
              </a:rPr>
              <a:t>Freepik</a:t>
            </a:r>
            <a:r>
              <a:rPr sz="900" lang="en">
                <a:solidFill>
                  <a:schemeClr val="dk1"/>
                </a:solidFill>
                <a:latin typeface="Barlow Light"/>
                <a:ea typeface="Barlow Light"/>
                <a:cs typeface="Barlow Light"/>
                <a:sym typeface="Barlow Light"/>
              </a:rPr>
              <a:t>. </a:t>
            </a:r>
            <a:endParaRPr sz="900">
              <a:solidFill>
                <a:schemeClr val="dk1"/>
              </a:solidFill>
              <a:latin typeface="Barlow Light"/>
              <a:ea typeface="Barlow Light"/>
              <a:cs typeface="Barlow Light"/>
              <a:sym typeface="Barlow Light"/>
            </a:endParaRPr>
          </a:p>
          <a:p>
            <a:pPr algn="r" indent="0" lvl="0" marL="0" rtl="0">
              <a:spcBef>
                <a:spcPts val="300"/>
              </a:spcBef>
              <a:spcAft>
                <a:spcPts val="0"/>
              </a:spcAft>
              <a:buNone/>
            </a:pPr>
            <a:endParaRPr sz="900">
              <a:solidFill>
                <a:schemeClr val="dk1"/>
              </a:solidFill>
              <a:latin typeface="Barlow Light"/>
              <a:ea typeface="Barlow Light"/>
              <a:cs typeface="Barlow Light"/>
              <a:sym typeface="Barlow Light"/>
            </a:endParaRPr>
          </a:p>
        </p:txBody>
      </p:sp>
      <p:grpSp>
        <p:nvGrpSpPr>
          <p:cNvPr id="129" name="Google Shape;163;p21"/>
          <p:cNvGrpSpPr/>
          <p:nvPr/>
        </p:nvGrpSpPr>
        <p:grpSpPr>
          <a:xfrm>
            <a:off x="-75" y="-62150"/>
            <a:ext cx="9144000" cy="5207100"/>
            <a:chOff x="-75" y="-62150"/>
            <a:chExt cx="9144000" cy="5207100"/>
          </a:xfrm>
        </p:grpSpPr>
        <p:sp>
          <p:nvSpPr>
            <p:cNvPr id="1048733" name="Google Shape;164;p21"/>
            <p:cNvSpPr/>
            <p:nvPr/>
          </p:nvSpPr>
          <p:spPr>
            <a:xfrm>
              <a:off x="0" y="-62150"/>
              <a:ext cx="723600" cy="5207100"/>
            </a:xfrm>
            <a:prstGeom prst="rect"/>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34" name="Google Shape;165;p21"/>
            <p:cNvSpPr/>
            <p:nvPr/>
          </p:nvSpPr>
          <p:spPr>
            <a:xfrm>
              <a:off x="-75" y="-62150"/>
              <a:ext cx="9144000" cy="608400"/>
            </a:xfrm>
            <a:prstGeom prst="rect"/>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
        <p:nvSpPr>
          <p:cNvPr id="1048735" name="Google Shape;166;p21"/>
          <p:cNvSpPr/>
          <p:nvPr/>
        </p:nvSpPr>
        <p:spPr>
          <a:xfrm>
            <a:off x="715125" y="543250"/>
            <a:ext cx="2284500" cy="4601700"/>
          </a:xfrm>
          <a:prstGeom prst="rect"/>
          <a:solidFill>
            <a:schemeClr val="lt2"/>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_1">
    <p:bg>
      <p:bgPr>
        <a:solidFill>
          <a:schemeClr val="lt1"/>
        </a:solidFill>
      </p:bgPr>
    </p:bg>
    <p:spTree>
      <p:nvGrpSpPr>
        <p:cNvPr id="137" name="Shape 16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_1">
    <p:bg>
      <p:bgPr>
        <a:solidFill>
          <a:schemeClr val="dk1"/>
        </a:solidFill>
      </p:bgPr>
    </p:bg>
    <p:spTree>
      <p:nvGrpSpPr>
        <p:cNvPr id="139" name="Shape 16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title">
  <p:cSld name="Diapositiva de título">
    <p:spTree>
      <p:nvGrpSpPr>
        <p:cNvPr id="171" name=""/>
        <p:cNvGrpSpPr/>
        <p:nvPr/>
      </p:nvGrpSpPr>
      <p:grpSpPr>
        <a:xfrm>
          <a:off x="0" y="0"/>
          <a:ext cx="0" cy="0"/>
          <a:chOff x="0" y="0"/>
          <a:chExt cx="0" cy="0"/>
        </a:xfrm>
      </p:grpSpPr>
      <p:sp>
        <p:nvSpPr>
          <p:cNvPr id="1048880" name="Title 1"/>
          <p:cNvSpPr>
            <a:spLocks noGrp="1"/>
          </p:cNvSpPr>
          <p:nvPr>
            <p:ph type="ctrTitle"/>
          </p:nvPr>
        </p:nvSpPr>
        <p:spPr>
          <a:xfrm>
            <a:off x="866216" y="1085850"/>
            <a:ext cx="6619244" cy="2497186"/>
          </a:xfrm>
        </p:spPr>
        <p:txBody>
          <a:bodyPr anchor="b"/>
          <a:lstStyle>
            <a:lvl1pPr>
              <a:defRPr sz="5400"/>
            </a:lvl1pPr>
          </a:lstStyle>
          <a:p>
            <a:r>
              <a:rPr lang="es-ES"/>
              <a:t>Haga clic para modificar el estilo de título del patrón</a:t>
            </a:r>
            <a:endParaRPr dirty="0" lang="en-US"/>
          </a:p>
        </p:txBody>
      </p:sp>
      <p:sp>
        <p:nvSpPr>
          <p:cNvPr id="1048881" name="Subtitle 2"/>
          <p:cNvSpPr>
            <a:spLocks noGrp="1"/>
          </p:cNvSpPr>
          <p:nvPr>
            <p:ph type="subTitle" idx="1"/>
          </p:nvPr>
        </p:nvSpPr>
        <p:spPr>
          <a:xfrm>
            <a:off x="866216" y="3583035"/>
            <a:ext cx="6619244" cy="646065"/>
          </a:xfrm>
        </p:spPr>
        <p:txBody>
          <a:bodyPr anchor="t"/>
          <a:lstStyle>
            <a:lvl1pPr algn="l" indent="0" marL="0">
              <a:buNone/>
              <a:defRPr cap="all">
                <a:solidFill>
                  <a:schemeClr val="accent1"/>
                </a:solidFill>
              </a:defRPr>
            </a:lvl1pPr>
            <a:lvl2pPr algn="ctr" indent="0" marL="342900">
              <a:buNone/>
              <a:defRPr>
                <a:solidFill>
                  <a:schemeClr val="tx1">
                    <a:tint val="75000"/>
                  </a:schemeClr>
                </a:solidFill>
              </a:defRPr>
            </a:lvl2pPr>
            <a:lvl3pPr algn="ctr" indent="0" marL="685800">
              <a:buNone/>
              <a:defRPr>
                <a:solidFill>
                  <a:schemeClr val="tx1">
                    <a:tint val="75000"/>
                  </a:schemeClr>
                </a:solidFill>
              </a:defRPr>
            </a:lvl3pPr>
            <a:lvl4pPr algn="ctr" indent="0" marL="1028700">
              <a:buNone/>
              <a:defRPr>
                <a:solidFill>
                  <a:schemeClr val="tx1">
                    <a:tint val="75000"/>
                  </a:schemeClr>
                </a:solidFill>
              </a:defRPr>
            </a:lvl4pPr>
            <a:lvl5pPr algn="ctr" indent="0" marL="1371600">
              <a:buNone/>
              <a:defRPr>
                <a:solidFill>
                  <a:schemeClr val="tx1">
                    <a:tint val="75000"/>
                  </a:schemeClr>
                </a:solidFill>
              </a:defRPr>
            </a:lvl5pPr>
            <a:lvl6pPr algn="ctr" indent="0" marL="1714500">
              <a:buNone/>
              <a:defRPr>
                <a:solidFill>
                  <a:schemeClr val="tx1">
                    <a:tint val="75000"/>
                  </a:schemeClr>
                </a:solidFill>
              </a:defRPr>
            </a:lvl6pPr>
            <a:lvl7pPr algn="ctr" indent="0" marL="2057400">
              <a:buNone/>
              <a:defRPr>
                <a:solidFill>
                  <a:schemeClr val="tx1">
                    <a:tint val="75000"/>
                  </a:schemeClr>
                </a:solidFill>
              </a:defRPr>
            </a:lvl7pPr>
            <a:lvl8pPr algn="ctr" indent="0" marL="2400300">
              <a:buNone/>
              <a:defRPr>
                <a:solidFill>
                  <a:schemeClr val="tx1">
                    <a:tint val="75000"/>
                  </a:schemeClr>
                </a:solidFill>
              </a:defRPr>
            </a:lvl8pPr>
            <a:lvl9pPr algn="ctr" indent="0" marL="2743200">
              <a:buNone/>
              <a:defRPr>
                <a:solidFill>
                  <a:schemeClr val="tx1">
                    <a:tint val="75000"/>
                  </a:schemeClr>
                </a:solidFill>
              </a:defRPr>
            </a:lvl9pPr>
          </a:lstStyle>
          <a:p>
            <a:r>
              <a:rPr lang="es-ES"/>
              <a:t>Haga clic para modificar el estilo de subtítulo del patrón</a:t>
            </a:r>
            <a:endParaRPr dirty="0" lang="en-US"/>
          </a:p>
        </p:txBody>
      </p:sp>
      <p:sp>
        <p:nvSpPr>
          <p:cNvPr id="1048882" name="Date Placeholder 3"/>
          <p:cNvSpPr>
            <a:spLocks noGrp="1"/>
          </p:cNvSpPr>
          <p:nvPr>
            <p:ph type="dt" sz="half" idx="10"/>
          </p:nvPr>
        </p:nvSpPr>
        <p:spPr/>
        <p:txBody>
          <a:bodyPr/>
          <a:p>
            <a:fld id="{747CB1F6-38F3-4A16-B13E-B148CDBA179F}" type="datetimeFigureOut">
              <a:rPr lang="es-AR" smtClean="0"/>
              <a:t>28/09/2021</a:t>
            </a:fld>
            <a:endParaRPr lang="es-AR"/>
          </a:p>
        </p:txBody>
      </p:sp>
      <p:sp>
        <p:nvSpPr>
          <p:cNvPr id="1048883" name="Footer Placeholder 4"/>
          <p:cNvSpPr>
            <a:spLocks noGrp="1"/>
          </p:cNvSpPr>
          <p:nvPr>
            <p:ph type="ftr" sz="quarter" idx="11"/>
          </p:nvPr>
        </p:nvSpPr>
        <p:spPr/>
        <p:txBody>
          <a:bodyPr/>
          <a:p>
            <a:endParaRPr lang="es-AR"/>
          </a:p>
        </p:txBody>
      </p:sp>
      <p:sp>
        <p:nvSpPr>
          <p:cNvPr id="1048884" name="Slide Number Placeholder 5"/>
          <p:cNvSpPr>
            <a:spLocks noGrp="1"/>
          </p:cNvSpPr>
          <p:nvPr>
            <p:ph type="sldNum" sz="quarter" idx="12"/>
          </p:nvPr>
        </p:nvSpPr>
        <p:spPr/>
        <p:txBody>
          <a:bodyPr/>
          <a:p>
            <a:fld id="{4643EFA9-B45E-4C20-A88A-025A01FD2A5A}" type="slidenum">
              <a:rPr lang="es-AR" smtClean="0"/>
              <a:t>‹Nº›</a:t>
            </a:fld>
            <a:endParaRPr lang="es-A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slideLayout" Target="../slideLayouts/slideLayout21.xml"/><Relationship Id="rId14" Type="http://schemas.openxmlformats.org/officeDocument/2006/relationships/slideLayout" Target="../slideLayouts/slideLayout22.xml"/><Relationship Id="rId15" Type="http://schemas.openxmlformats.org/officeDocument/2006/relationships/slideLayout" Target="../slideLayouts/slideLayout23.xml"/><Relationship Id="rId16" Type="http://schemas.openxmlformats.org/officeDocument/2006/relationships/slideLayout" Target="../slideLayouts/slideLayout24.xml"/><Relationship Id="rId17" Type="http://schemas.openxmlformats.org/officeDocument/2006/relationships/slideLayout" Target="../slideLayouts/slideLayout25.xml"/><Relationship Id="rId18" Type="http://schemas.openxmlformats.org/officeDocument/2006/relationships/slideLayout" Target="../slideLayouts/slideLayout26.xml"/><Relationship Id="rId19" Type="http://schemas.openxmlformats.org/officeDocument/2006/relationships/image" Target="../media/image1.png"/><Relationship Id="rId20" Type="http://schemas.openxmlformats.org/officeDocument/2006/relationships/image" Target="../media/image2.png"/><Relationship Id="rId21" Type="http://schemas.openxmlformats.org/officeDocument/2006/relationships/image" Target="../media/image3.png"/><Relationship Id="rId22" Type="http://schemas.openxmlformats.org/officeDocument/2006/relationships/image" Target="../media/image4.png"/><Relationship Id="rId2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slideLayout" Target="../slideLayouts/slideLayout40.xml"/><Relationship Id="rId15" Type="http://schemas.openxmlformats.org/officeDocument/2006/relationships/slideLayout" Target="../slideLayouts/slideLayout41.xml"/><Relationship Id="rId16" Type="http://schemas.openxmlformats.org/officeDocument/2006/relationships/slideLayout" Target="../slideLayouts/slideLayout42.xml"/><Relationship Id="rId17" Type="http://schemas.openxmlformats.org/officeDocument/2006/relationships/slideLayout" Target="../slideLayouts/slideLayout43.xml"/><Relationship Id="rId18" Type="http://schemas.openxmlformats.org/officeDocument/2006/relationships/slideLayout" Target="../slideLayouts/slideLayout44.xml"/><Relationship Id="rId19" Type="http://schemas.openxmlformats.org/officeDocument/2006/relationships/slideLayout" Target="../slideLayouts/slideLayout45.xml"/><Relationship Id="rId20" Type="http://schemas.openxmlformats.org/officeDocument/2006/relationships/slideLayout" Target="../slideLayouts/slideLayout46.xml"/><Relationship Id="rId21" Type="http://schemas.openxmlformats.org/officeDocument/2006/relationships/slideLayout" Target="../slideLayouts/slideLayout47.xml"/><Relationship Id="rId22" Type="http://schemas.openxmlformats.org/officeDocument/2006/relationships/slideLayout" Target="../slideLayouts/slideLayout48.xml"/><Relationship Id="rId2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8F8F6"/>
        </a:solidFill>
      </p:bgPr>
    </p:bg>
    <p:spTree>
      <p:nvGrpSpPr>
        <p:cNvPr id="14" name="Shape 5"/>
        <p:cNvGrpSpPr/>
        <p:nvPr/>
      </p:nvGrpSpPr>
      <p:grpSpPr>
        <a:xfrm>
          <a:off x="0" y="0"/>
          <a:ext cx="0" cy="0"/>
          <a:chOff x="0" y="0"/>
          <a:chExt cx="0" cy="0"/>
        </a:xfrm>
      </p:grpSpPr>
      <p:sp>
        <p:nvSpPr>
          <p:cNvPr id="1048576" name="Google Shape;6;p1"/>
          <p:cNvSpPr txBox="1">
            <a:spLocks noGrp="1"/>
          </p:cNvSpPr>
          <p:nvPr>
            <p:ph type="title"/>
          </p:nvPr>
        </p:nvSpPr>
        <p:spPr>
          <a:xfrm>
            <a:off x="311700" y="445025"/>
            <a:ext cx="8520600" cy="572700"/>
          </a:xfrm>
          <a:prstGeom prst="rect"/>
          <a:noFill/>
          <a:ln>
            <a:noFill/>
          </a:ln>
        </p:spPr>
        <p:txBody>
          <a:bodyPr anchor="t" anchorCtr="0" bIns="91425" lIns="91425" rIns="91425" spcFirstLastPara="1" tIns="91425" wrap="square">
            <a:noAutofit/>
          </a:bodyPr>
          <a:lstStyle>
            <a:lvl1pPr lvl="0">
              <a:spcBef>
                <a:spcPts val="0"/>
              </a:spcBef>
              <a:spcAft>
                <a:spcPts val="0"/>
              </a:spcAft>
              <a:buClr>
                <a:schemeClr val="lt2"/>
              </a:buClr>
              <a:buSzPts val="2800"/>
              <a:buFont typeface="Josefin Sans Thin"/>
              <a:buNone/>
              <a:defRPr sz="2800">
                <a:solidFill>
                  <a:schemeClr val="lt2"/>
                </a:solidFill>
                <a:latin typeface="Josefin Sans Thin"/>
                <a:ea typeface="Josefin Sans Thin"/>
                <a:cs typeface="Josefin Sans Thin"/>
                <a:sym typeface="Josefin Sans Thin"/>
              </a:defRPr>
            </a:lvl1pPr>
            <a:lvl2pPr lvl="1">
              <a:spcBef>
                <a:spcPts val="0"/>
              </a:spcBef>
              <a:spcAft>
                <a:spcPts val="0"/>
              </a:spcAft>
              <a:buClr>
                <a:schemeClr val="lt2"/>
              </a:buClr>
              <a:buSzPts val="2800"/>
              <a:buFont typeface="Josefin Sans Thin"/>
              <a:buNone/>
              <a:defRPr sz="2800">
                <a:solidFill>
                  <a:schemeClr val="lt2"/>
                </a:solidFill>
                <a:latin typeface="Josefin Sans Thin"/>
                <a:ea typeface="Josefin Sans Thin"/>
                <a:cs typeface="Josefin Sans Thin"/>
                <a:sym typeface="Josefin Sans Thin"/>
              </a:defRPr>
            </a:lvl2pPr>
            <a:lvl3pPr lvl="2">
              <a:spcBef>
                <a:spcPts val="0"/>
              </a:spcBef>
              <a:spcAft>
                <a:spcPts val="0"/>
              </a:spcAft>
              <a:buClr>
                <a:schemeClr val="lt2"/>
              </a:buClr>
              <a:buSzPts val="2800"/>
              <a:buFont typeface="Josefin Sans Thin"/>
              <a:buNone/>
              <a:defRPr sz="2800">
                <a:solidFill>
                  <a:schemeClr val="lt2"/>
                </a:solidFill>
                <a:latin typeface="Josefin Sans Thin"/>
                <a:ea typeface="Josefin Sans Thin"/>
                <a:cs typeface="Josefin Sans Thin"/>
                <a:sym typeface="Josefin Sans Thin"/>
              </a:defRPr>
            </a:lvl3pPr>
            <a:lvl4pPr lvl="3">
              <a:spcBef>
                <a:spcPts val="0"/>
              </a:spcBef>
              <a:spcAft>
                <a:spcPts val="0"/>
              </a:spcAft>
              <a:buClr>
                <a:schemeClr val="lt2"/>
              </a:buClr>
              <a:buSzPts val="2800"/>
              <a:buFont typeface="Josefin Sans Thin"/>
              <a:buNone/>
              <a:defRPr sz="2800">
                <a:solidFill>
                  <a:schemeClr val="lt2"/>
                </a:solidFill>
                <a:latin typeface="Josefin Sans Thin"/>
                <a:ea typeface="Josefin Sans Thin"/>
                <a:cs typeface="Josefin Sans Thin"/>
                <a:sym typeface="Josefin Sans Thin"/>
              </a:defRPr>
            </a:lvl4pPr>
            <a:lvl5pPr lvl="4">
              <a:spcBef>
                <a:spcPts val="0"/>
              </a:spcBef>
              <a:spcAft>
                <a:spcPts val="0"/>
              </a:spcAft>
              <a:buClr>
                <a:schemeClr val="lt2"/>
              </a:buClr>
              <a:buSzPts val="2800"/>
              <a:buFont typeface="Josefin Sans Thin"/>
              <a:buNone/>
              <a:defRPr sz="2800">
                <a:solidFill>
                  <a:schemeClr val="lt2"/>
                </a:solidFill>
                <a:latin typeface="Josefin Sans Thin"/>
                <a:ea typeface="Josefin Sans Thin"/>
                <a:cs typeface="Josefin Sans Thin"/>
                <a:sym typeface="Josefin Sans Thin"/>
              </a:defRPr>
            </a:lvl5pPr>
            <a:lvl6pPr lvl="5">
              <a:spcBef>
                <a:spcPts val="0"/>
              </a:spcBef>
              <a:spcAft>
                <a:spcPts val="0"/>
              </a:spcAft>
              <a:buClr>
                <a:schemeClr val="lt2"/>
              </a:buClr>
              <a:buSzPts val="2800"/>
              <a:buFont typeface="Josefin Sans Thin"/>
              <a:buNone/>
              <a:defRPr sz="2800">
                <a:solidFill>
                  <a:schemeClr val="lt2"/>
                </a:solidFill>
                <a:latin typeface="Josefin Sans Thin"/>
                <a:ea typeface="Josefin Sans Thin"/>
                <a:cs typeface="Josefin Sans Thin"/>
                <a:sym typeface="Josefin Sans Thin"/>
              </a:defRPr>
            </a:lvl6pPr>
            <a:lvl7pPr lvl="6">
              <a:spcBef>
                <a:spcPts val="0"/>
              </a:spcBef>
              <a:spcAft>
                <a:spcPts val="0"/>
              </a:spcAft>
              <a:buClr>
                <a:schemeClr val="lt2"/>
              </a:buClr>
              <a:buSzPts val="2800"/>
              <a:buFont typeface="Josefin Sans Thin"/>
              <a:buNone/>
              <a:defRPr sz="2800">
                <a:solidFill>
                  <a:schemeClr val="lt2"/>
                </a:solidFill>
                <a:latin typeface="Josefin Sans Thin"/>
                <a:ea typeface="Josefin Sans Thin"/>
                <a:cs typeface="Josefin Sans Thin"/>
                <a:sym typeface="Josefin Sans Thin"/>
              </a:defRPr>
            </a:lvl7pPr>
            <a:lvl8pPr lvl="7">
              <a:spcBef>
                <a:spcPts val="0"/>
              </a:spcBef>
              <a:spcAft>
                <a:spcPts val="0"/>
              </a:spcAft>
              <a:buClr>
                <a:schemeClr val="lt2"/>
              </a:buClr>
              <a:buSzPts val="2800"/>
              <a:buFont typeface="Josefin Sans Thin"/>
              <a:buNone/>
              <a:defRPr sz="2800">
                <a:solidFill>
                  <a:schemeClr val="lt2"/>
                </a:solidFill>
                <a:latin typeface="Josefin Sans Thin"/>
                <a:ea typeface="Josefin Sans Thin"/>
                <a:cs typeface="Josefin Sans Thin"/>
                <a:sym typeface="Josefin Sans Thin"/>
              </a:defRPr>
            </a:lvl8pPr>
            <a:lvl9pPr lvl="8">
              <a:spcBef>
                <a:spcPts val="0"/>
              </a:spcBef>
              <a:spcAft>
                <a:spcPts val="0"/>
              </a:spcAft>
              <a:buClr>
                <a:schemeClr val="lt2"/>
              </a:buClr>
              <a:buSzPts val="2800"/>
              <a:buFont typeface="Josefin Sans Thin"/>
              <a:buNone/>
              <a:defRPr sz="2800">
                <a:solidFill>
                  <a:schemeClr val="lt2"/>
                </a:solidFill>
                <a:latin typeface="Josefin Sans Thin"/>
                <a:ea typeface="Josefin Sans Thin"/>
                <a:cs typeface="Josefin Sans Thin"/>
                <a:sym typeface="Josefin Sans Thin"/>
              </a:defRPr>
            </a:lvl9pPr>
          </a:lstStyle>
          <a:p/>
        </p:txBody>
      </p:sp>
      <p:sp>
        <p:nvSpPr>
          <p:cNvPr id="1048577" name="Google Shape;7;p1"/>
          <p:cNvSpPr txBox="1">
            <a:spLocks noGrp="1"/>
          </p:cNvSpPr>
          <p:nvPr>
            <p:ph type="body" idx="1"/>
          </p:nvPr>
        </p:nvSpPr>
        <p:spPr>
          <a:xfrm>
            <a:off x="311700" y="1152475"/>
            <a:ext cx="8520600" cy="3416400"/>
          </a:xfrm>
          <a:prstGeom prst="rect"/>
          <a:noFill/>
          <a:ln>
            <a:noFill/>
          </a:ln>
        </p:spPr>
        <p:txBody>
          <a:bodyPr anchor="t" anchorCtr="0" bIns="91425" lIns="91425" rIns="91425" spcFirstLastPara="1" tIns="91425" wrap="square">
            <a:noAutofit/>
          </a:bodyPr>
          <a:lstStyle>
            <a:lvl1pPr indent="-317500" lvl="0" marL="457200">
              <a:lnSpc>
                <a:spcPct val="115000"/>
              </a:lnSpc>
              <a:spcBef>
                <a:spcPts val="0"/>
              </a:spcBef>
              <a:spcAft>
                <a:spcPts val="0"/>
              </a:spcAft>
              <a:buClr>
                <a:schemeClr val="lt2"/>
              </a:buClr>
              <a:buSzPts val="1400"/>
              <a:buFont typeface="Barlow"/>
              <a:buChar char="●"/>
              <a:defRPr>
                <a:solidFill>
                  <a:schemeClr val="lt2"/>
                </a:solidFill>
                <a:latin typeface="Barlow"/>
                <a:ea typeface="Barlow"/>
                <a:cs typeface="Barlow"/>
                <a:sym typeface="Barlow"/>
              </a:defRPr>
            </a:lvl1pPr>
            <a:lvl2pPr indent="-317500" lvl="1" marL="914400">
              <a:lnSpc>
                <a:spcPct val="115000"/>
              </a:lnSpc>
              <a:spcBef>
                <a:spcPts val="1600"/>
              </a:spcBef>
              <a:spcAft>
                <a:spcPts val="0"/>
              </a:spcAft>
              <a:buClr>
                <a:schemeClr val="lt2"/>
              </a:buClr>
              <a:buSzPts val="1400"/>
              <a:buFont typeface="Barlow"/>
              <a:buChar char="○"/>
              <a:defRPr>
                <a:solidFill>
                  <a:schemeClr val="lt2"/>
                </a:solidFill>
                <a:latin typeface="Barlow"/>
                <a:ea typeface="Barlow"/>
                <a:cs typeface="Barlow"/>
                <a:sym typeface="Barlow"/>
              </a:defRPr>
            </a:lvl2pPr>
            <a:lvl3pPr indent="-317500" lvl="2" marL="1371600">
              <a:lnSpc>
                <a:spcPct val="115000"/>
              </a:lnSpc>
              <a:spcBef>
                <a:spcPts val="1600"/>
              </a:spcBef>
              <a:spcAft>
                <a:spcPts val="0"/>
              </a:spcAft>
              <a:buClr>
                <a:schemeClr val="lt2"/>
              </a:buClr>
              <a:buSzPts val="1400"/>
              <a:buFont typeface="Barlow"/>
              <a:buChar char="■"/>
              <a:defRPr>
                <a:solidFill>
                  <a:schemeClr val="lt2"/>
                </a:solidFill>
                <a:latin typeface="Barlow"/>
                <a:ea typeface="Barlow"/>
                <a:cs typeface="Barlow"/>
                <a:sym typeface="Barlow"/>
              </a:defRPr>
            </a:lvl3pPr>
            <a:lvl4pPr indent="-317500" lvl="3" marL="1828800">
              <a:lnSpc>
                <a:spcPct val="115000"/>
              </a:lnSpc>
              <a:spcBef>
                <a:spcPts val="1600"/>
              </a:spcBef>
              <a:spcAft>
                <a:spcPts val="0"/>
              </a:spcAft>
              <a:buClr>
                <a:schemeClr val="lt2"/>
              </a:buClr>
              <a:buSzPts val="1400"/>
              <a:buFont typeface="Barlow"/>
              <a:buChar char="●"/>
              <a:defRPr>
                <a:solidFill>
                  <a:schemeClr val="lt2"/>
                </a:solidFill>
                <a:latin typeface="Barlow"/>
                <a:ea typeface="Barlow"/>
                <a:cs typeface="Barlow"/>
                <a:sym typeface="Barlow"/>
              </a:defRPr>
            </a:lvl4pPr>
            <a:lvl5pPr indent="-317500" lvl="4" marL="2286000">
              <a:lnSpc>
                <a:spcPct val="115000"/>
              </a:lnSpc>
              <a:spcBef>
                <a:spcPts val="1600"/>
              </a:spcBef>
              <a:spcAft>
                <a:spcPts val="0"/>
              </a:spcAft>
              <a:buClr>
                <a:schemeClr val="lt2"/>
              </a:buClr>
              <a:buSzPts val="1400"/>
              <a:buFont typeface="Barlow"/>
              <a:buChar char="○"/>
              <a:defRPr>
                <a:solidFill>
                  <a:schemeClr val="lt2"/>
                </a:solidFill>
                <a:latin typeface="Barlow"/>
                <a:ea typeface="Barlow"/>
                <a:cs typeface="Barlow"/>
                <a:sym typeface="Barlow"/>
              </a:defRPr>
            </a:lvl5pPr>
            <a:lvl6pPr indent="-317500" lvl="5" marL="2743200">
              <a:lnSpc>
                <a:spcPct val="115000"/>
              </a:lnSpc>
              <a:spcBef>
                <a:spcPts val="1600"/>
              </a:spcBef>
              <a:spcAft>
                <a:spcPts val="0"/>
              </a:spcAft>
              <a:buClr>
                <a:schemeClr val="lt2"/>
              </a:buClr>
              <a:buSzPts val="1400"/>
              <a:buFont typeface="Barlow"/>
              <a:buChar char="■"/>
              <a:defRPr>
                <a:solidFill>
                  <a:schemeClr val="lt2"/>
                </a:solidFill>
                <a:latin typeface="Barlow"/>
                <a:ea typeface="Barlow"/>
                <a:cs typeface="Barlow"/>
                <a:sym typeface="Barlow"/>
              </a:defRPr>
            </a:lvl6pPr>
            <a:lvl7pPr indent="-317500" lvl="6" marL="3200400">
              <a:lnSpc>
                <a:spcPct val="115000"/>
              </a:lnSpc>
              <a:spcBef>
                <a:spcPts val="1600"/>
              </a:spcBef>
              <a:spcAft>
                <a:spcPts val="0"/>
              </a:spcAft>
              <a:buClr>
                <a:schemeClr val="lt2"/>
              </a:buClr>
              <a:buSzPts val="1400"/>
              <a:buFont typeface="Barlow"/>
              <a:buChar char="●"/>
              <a:defRPr>
                <a:solidFill>
                  <a:schemeClr val="lt2"/>
                </a:solidFill>
                <a:latin typeface="Barlow"/>
                <a:ea typeface="Barlow"/>
                <a:cs typeface="Barlow"/>
                <a:sym typeface="Barlow"/>
              </a:defRPr>
            </a:lvl7pPr>
            <a:lvl8pPr indent="-317500" lvl="7" marL="3657600">
              <a:lnSpc>
                <a:spcPct val="115000"/>
              </a:lnSpc>
              <a:spcBef>
                <a:spcPts val="1600"/>
              </a:spcBef>
              <a:spcAft>
                <a:spcPts val="0"/>
              </a:spcAft>
              <a:buClr>
                <a:schemeClr val="lt2"/>
              </a:buClr>
              <a:buSzPts val="1400"/>
              <a:buFont typeface="Barlow"/>
              <a:buChar char="○"/>
              <a:defRPr>
                <a:solidFill>
                  <a:schemeClr val="lt2"/>
                </a:solidFill>
                <a:latin typeface="Barlow"/>
                <a:ea typeface="Barlow"/>
                <a:cs typeface="Barlow"/>
                <a:sym typeface="Barlow"/>
              </a:defRPr>
            </a:lvl8pPr>
            <a:lvl9pPr indent="-317500" lvl="8" marL="4114800">
              <a:lnSpc>
                <a:spcPct val="115000"/>
              </a:lnSpc>
              <a:spcBef>
                <a:spcPts val="1600"/>
              </a:spcBef>
              <a:spcAft>
                <a:spcPts val="1600"/>
              </a:spcAft>
              <a:buClr>
                <a:schemeClr val="lt2"/>
              </a:buClr>
              <a:buSzPts val="1400"/>
              <a:buFont typeface="Barlow"/>
              <a:buChar char="■"/>
              <a:defRPr>
                <a:solidFill>
                  <a:schemeClr val="lt2"/>
                </a:solidFill>
                <a:latin typeface="Barlow"/>
                <a:ea typeface="Barlow"/>
                <a:cs typeface="Barlow"/>
                <a:sym typeface="Barlow"/>
              </a:defRPr>
            </a:lvl9pPr>
          </a:lstStyle>
          <a:p/>
        </p:txBody>
      </p:sp>
    </p:spTree>
  </p:cSld>
  <p:clrMap accent1="accent1" accent2="accent2" accent3="accent3" accent4="accent4" accent5="accent5" accent6="accent6" bg1="lt1" bg2="dk2" tx1="dk1" tx2="lt2"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Lst>
  <p:hf dt="0" ftr="0" hdr="0" sldNum="0"/>
  <p:txStyles>
    <p:title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9pPr>
    </p:titleStyle>
    <p:body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9pPr>
    </p:bodyStyle>
    <p:other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45" name=""/>
        <p:cNvGrpSpPr/>
        <p:nvPr/>
      </p:nvGrpSpPr>
      <p:grpSpPr>
        <a:xfrm>
          <a:off x="0" y="0"/>
          <a:ext cx="0" cy="0"/>
          <a:chOff x="0" y="0"/>
          <a:chExt cx="0" cy="0"/>
        </a:xfrm>
      </p:grpSpPr>
      <p:pic>
        <p:nvPicPr>
          <p:cNvPr id="2097156" name="Picture 7"/>
          <p:cNvPicPr>
            <a:picLocks noChangeAspect="1"/>
          </p:cNvPicPr>
          <p:nvPr/>
        </p:nvPicPr>
        <p:blipFill rotWithShape="1">
          <a:blip xmlns:r="http://schemas.openxmlformats.org/officeDocument/2006/relationships" r:embed="rId19"/>
          <a:srcRect l="3613"/>
          <a:stretch>
            <a:fillRect/>
          </a:stretch>
        </p:blipFill>
        <p:spPr>
          <a:xfrm>
            <a:off x="0" y="2002264"/>
            <a:ext cx="3027759" cy="3141236"/>
          </a:xfrm>
          <a:prstGeom prst="rect"/>
        </p:spPr>
      </p:pic>
      <p:pic>
        <p:nvPicPr>
          <p:cNvPr id="2097157" name="Picture 6"/>
          <p:cNvPicPr>
            <a:picLocks noChangeAspect="1"/>
          </p:cNvPicPr>
          <p:nvPr/>
        </p:nvPicPr>
        <p:blipFill rotWithShape="1">
          <a:blip xmlns:r="http://schemas.openxmlformats.org/officeDocument/2006/relationships" r:embed="rId20"/>
          <a:srcRect l="35640"/>
          <a:stretch>
            <a:fillRect/>
          </a:stretch>
        </p:blipFill>
        <p:spPr>
          <a:xfrm>
            <a:off x="0" y="2169261"/>
            <a:ext cx="1141809" cy="1774090"/>
          </a:xfrm>
          <a:prstGeom prst="rect"/>
        </p:spPr>
      </p:pic>
      <p:sp>
        <p:nvSpPr>
          <p:cNvPr id="1048590" name="Oval 15"/>
          <p:cNvSpPr/>
          <p:nvPr/>
        </p:nvSpPr>
        <p:spPr>
          <a:xfrm>
            <a:off x="6456759" y="1257300"/>
            <a:ext cx="2114550" cy="2114550"/>
          </a:xfrm>
          <a:prstGeom prst="ellipse"/>
          <a:gradFill flip="none" rotWithShape="1">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pic>
        <p:nvPicPr>
          <p:cNvPr id="2097158" name="Picture 8"/>
          <p:cNvPicPr>
            <a:picLocks noChangeAspect="1"/>
          </p:cNvPicPr>
          <p:nvPr/>
        </p:nvPicPr>
        <p:blipFill rotWithShape="1">
          <a:blip xmlns:r="http://schemas.openxmlformats.org/officeDocument/2006/relationships" r:embed="rId21"/>
          <a:srcRect t="28813"/>
          <a:stretch>
            <a:fillRect/>
          </a:stretch>
        </p:blipFill>
        <p:spPr>
          <a:xfrm>
            <a:off x="5999560" y="1"/>
            <a:ext cx="1202540" cy="856055"/>
          </a:xfrm>
          <a:prstGeom prst="rect"/>
        </p:spPr>
      </p:pic>
      <p:pic>
        <p:nvPicPr>
          <p:cNvPr id="2097159" name="Picture 9"/>
          <p:cNvPicPr>
            <a:picLocks noChangeAspect="1"/>
          </p:cNvPicPr>
          <p:nvPr/>
        </p:nvPicPr>
        <p:blipFill rotWithShape="1">
          <a:blip xmlns:r="http://schemas.openxmlformats.org/officeDocument/2006/relationships" r:embed="rId22"/>
          <a:srcRect b="23320"/>
          <a:stretch>
            <a:fillRect/>
          </a:stretch>
        </p:blipFill>
        <p:spPr>
          <a:xfrm>
            <a:off x="6456759" y="4572000"/>
            <a:ext cx="745301" cy="571500"/>
          </a:xfrm>
          <a:prstGeom prst="rect"/>
        </p:spPr>
      </p:pic>
      <p:sp>
        <p:nvSpPr>
          <p:cNvPr id="1048591" name="Rectangle 13"/>
          <p:cNvSpPr/>
          <p:nvPr/>
        </p:nvSpPr>
        <p:spPr>
          <a:xfrm>
            <a:off x="7828359" y="0"/>
            <a:ext cx="514350" cy="857250"/>
          </a:xfrm>
          <a:prstGeom prst="rect"/>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8592" name="Title Placeholder 1"/>
          <p:cNvSpPr>
            <a:spLocks noGrp="1"/>
          </p:cNvSpPr>
          <p:nvPr>
            <p:ph type="title"/>
          </p:nvPr>
        </p:nvSpPr>
        <p:spPr>
          <a:xfrm>
            <a:off x="484584" y="339538"/>
            <a:ext cx="7053542" cy="1050398"/>
          </a:xfrm>
          <a:prstGeom prst="rect"/>
        </p:spPr>
        <p:txBody>
          <a:bodyPr anchor="t" bIns="45720" lIns="91440" rIns="91440" rtlCol="0" tIns="45720" vert="horz">
            <a:noAutofit/>
          </a:bodyPr>
          <a:p>
            <a:r>
              <a:rPr lang="es-ES"/>
              <a:t>Haga clic para modificar el estilo de título del patrón</a:t>
            </a:r>
            <a:endParaRPr dirty="0" lang="en-US"/>
          </a:p>
        </p:txBody>
      </p:sp>
      <p:sp>
        <p:nvSpPr>
          <p:cNvPr id="1048593" name="Text Placeholder 2"/>
          <p:cNvSpPr>
            <a:spLocks noGrp="1"/>
          </p:cNvSpPr>
          <p:nvPr>
            <p:ph type="body" idx="1"/>
          </p:nvPr>
        </p:nvSpPr>
        <p:spPr>
          <a:xfrm>
            <a:off x="827484" y="1539689"/>
            <a:ext cx="6709906" cy="3146611"/>
          </a:xfrm>
          <a:prstGeom prst="rect"/>
        </p:spPr>
        <p:txBody>
          <a:bodyPr bIns="45720" lIns="91440" rIns="91440" rtlCol="0" tIns="45720" vert="horz">
            <a:normAutofit/>
          </a:bodyPr>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dirty="0" lang="en-US"/>
          </a:p>
        </p:txBody>
      </p:sp>
      <p:sp>
        <p:nvSpPr>
          <p:cNvPr id="1048594" name="Date Placeholder 3"/>
          <p:cNvSpPr>
            <a:spLocks noGrp="1"/>
          </p:cNvSpPr>
          <p:nvPr>
            <p:ph type="dt" sz="half" idx="2"/>
          </p:nvPr>
        </p:nvSpPr>
        <p:spPr>
          <a:xfrm rot="5400000">
            <a:off x="7616730" y="1343026"/>
            <a:ext cx="742949" cy="228599"/>
          </a:xfrm>
          <a:prstGeom prst="rect"/>
        </p:spPr>
        <p:txBody>
          <a:bodyPr anchor="t" bIns="45720" lIns="91440" rIns="91440" rtlCol="0" tIns="45720" vert="horz"/>
          <a:lstStyle>
            <a:lvl1pPr algn="l">
              <a:defRPr b="0" sz="825" i="0">
                <a:solidFill>
                  <a:schemeClr val="tx1">
                    <a:tint val="75000"/>
                    <a:alpha val="60000"/>
                  </a:schemeClr>
                </a:solidFill>
              </a:defRPr>
            </a:lvl1pPr>
          </a:lstStyle>
          <a:p>
            <a:fld id="{747CB1F6-38F3-4A16-B13E-B148CDBA179F}" type="datetimeFigureOut">
              <a:rPr lang="es-AR" smtClean="0"/>
              <a:t>28/09/2021</a:t>
            </a:fld>
            <a:endParaRPr lang="es-AR"/>
          </a:p>
        </p:txBody>
      </p:sp>
      <p:sp>
        <p:nvSpPr>
          <p:cNvPr id="1048595" name="Footer Placeholder 4"/>
          <p:cNvSpPr>
            <a:spLocks noGrp="1"/>
          </p:cNvSpPr>
          <p:nvPr>
            <p:ph type="ftr" sz="quarter" idx="3"/>
          </p:nvPr>
        </p:nvSpPr>
        <p:spPr>
          <a:xfrm rot="5400000">
            <a:off x="6713680" y="2418973"/>
            <a:ext cx="2894846" cy="228601"/>
          </a:xfrm>
          <a:prstGeom prst="rect"/>
        </p:spPr>
        <p:txBody>
          <a:bodyPr anchor="b" bIns="45720" lIns="91440" rIns="91440" rtlCol="0" tIns="45720" vert="horz"/>
          <a:lstStyle>
            <a:lvl1pPr algn="l">
              <a:defRPr b="0" sz="825" i="0">
                <a:solidFill>
                  <a:schemeClr val="tx1">
                    <a:tint val="75000"/>
                    <a:alpha val="60000"/>
                  </a:schemeClr>
                </a:solidFill>
              </a:defRPr>
            </a:lvl1pPr>
          </a:lstStyle>
          <a:p>
            <a:endParaRPr lang="es-AR"/>
          </a:p>
        </p:txBody>
      </p:sp>
      <p:sp>
        <p:nvSpPr>
          <p:cNvPr id="1048596" name="Slide Number Placeholder 5"/>
          <p:cNvSpPr>
            <a:spLocks noGrp="1"/>
          </p:cNvSpPr>
          <p:nvPr>
            <p:ph type="sldNum" sz="quarter" idx="4"/>
          </p:nvPr>
        </p:nvSpPr>
        <p:spPr>
          <a:xfrm>
            <a:off x="7764406" y="221797"/>
            <a:ext cx="628649" cy="575765"/>
          </a:xfrm>
          <a:prstGeom prst="rect"/>
        </p:spPr>
        <p:txBody>
          <a:bodyPr anchor="b" bIns="45720" lIns="91440" rIns="91440" rtlCol="0" tIns="45720" vert="horz"/>
          <a:lstStyle>
            <a:lvl1pPr algn="ctr">
              <a:defRPr b="0" sz="2100" i="0">
                <a:solidFill>
                  <a:schemeClr val="tx1">
                    <a:tint val="75000"/>
                  </a:schemeClr>
                </a:solidFill>
              </a:defRPr>
            </a:lvl1pPr>
          </a:lstStyle>
          <a:p>
            <a:fld id="{4643EFA9-B45E-4C20-A88A-025A01FD2A5A}" type="slidenum">
              <a:rPr lang="es-AR" smtClean="0"/>
              <a:t>‹Nº›</a:t>
            </a:fld>
            <a:endParaRPr lang="es-AR"/>
          </a:p>
        </p:txBody>
      </p:sp>
    </p:spTree>
  </p:cSld>
  <p:clrMap accent1="accent1" accent2="accent2" accent3="accent3" accent4="accent4" accent5="accent5" accent6="accent6" bg1="dk1" bg2="dk2" tx1="lt1" tx2="lt2"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Lst>
  <p:txStyles>
    <p:titleStyle>
      <a:lvl1pPr algn="l" defTabSz="342900" eaLnBrk="1" hangingPunct="1" latinLnBrk="0" rtl="0">
        <a:spcBef>
          <a:spcPct val="0"/>
        </a:spcBef>
        <a:buNone/>
        <a:defRPr b="0" sz="315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algn="l" defTabSz="342900" eaLnBrk="1" hangingPunct="1" indent="-257175" latinLnBrk="0" marL="257175" rtl="0">
        <a:spcBef>
          <a:spcPts val="750"/>
        </a:spcBef>
        <a:spcAft>
          <a:spcPts val="0"/>
        </a:spcAft>
        <a:buClr>
          <a:schemeClr val="accent1"/>
        </a:buClr>
        <a:buSzPct val="80000"/>
        <a:buFont typeface="Wingdings 3" charset="2"/>
        <a:buChar char=""/>
        <a:defRPr b="0" sz="1500" i="0" kern="1200">
          <a:solidFill>
            <a:schemeClr val="tx1"/>
          </a:solidFill>
          <a:latin typeface="+mj-lt"/>
          <a:ea typeface="+mj-ea"/>
          <a:cs typeface="+mj-cs"/>
        </a:defRPr>
      </a:lvl1pPr>
      <a:lvl2pPr algn="l" defTabSz="342900" eaLnBrk="1" hangingPunct="1" indent="-214313" latinLnBrk="0" marL="557213" rtl="0">
        <a:spcBef>
          <a:spcPts val="750"/>
        </a:spcBef>
        <a:spcAft>
          <a:spcPts val="0"/>
        </a:spcAft>
        <a:buClr>
          <a:schemeClr val="accent1"/>
        </a:buClr>
        <a:buSzPct val="80000"/>
        <a:buFont typeface="Wingdings 3" charset="2"/>
        <a:buChar char=""/>
        <a:defRPr b="0" sz="1350" i="0" kern="1200">
          <a:solidFill>
            <a:schemeClr val="tx1"/>
          </a:solidFill>
          <a:latin typeface="+mj-lt"/>
          <a:ea typeface="+mj-ea"/>
          <a:cs typeface="+mj-cs"/>
        </a:defRPr>
      </a:lvl2pPr>
      <a:lvl3pPr algn="l" defTabSz="342900" eaLnBrk="1" hangingPunct="1" indent="-171450" latinLnBrk="0" marL="857250" rtl="0">
        <a:spcBef>
          <a:spcPts val="750"/>
        </a:spcBef>
        <a:spcAft>
          <a:spcPts val="0"/>
        </a:spcAft>
        <a:buClr>
          <a:schemeClr val="accent1"/>
        </a:buClr>
        <a:buSzPct val="80000"/>
        <a:buFont typeface="Wingdings 3" charset="2"/>
        <a:buChar char=""/>
        <a:defRPr b="0" sz="1200" i="0" kern="1200">
          <a:solidFill>
            <a:schemeClr val="tx1"/>
          </a:solidFill>
          <a:latin typeface="+mj-lt"/>
          <a:ea typeface="+mj-ea"/>
          <a:cs typeface="+mj-cs"/>
        </a:defRPr>
      </a:lvl3pPr>
      <a:lvl4pPr algn="l" defTabSz="342900" eaLnBrk="1" hangingPunct="1" indent="-171450" latinLnBrk="0" marL="1200150" rtl="0">
        <a:spcBef>
          <a:spcPts val="750"/>
        </a:spcBef>
        <a:spcAft>
          <a:spcPts val="0"/>
        </a:spcAft>
        <a:buClr>
          <a:schemeClr val="accent1"/>
        </a:buClr>
        <a:buSzPct val="80000"/>
        <a:buFont typeface="Wingdings 3" charset="2"/>
        <a:buChar char=""/>
        <a:defRPr b="0" sz="1050" i="0" kern="1200">
          <a:solidFill>
            <a:schemeClr val="tx1"/>
          </a:solidFill>
          <a:latin typeface="+mj-lt"/>
          <a:ea typeface="+mj-ea"/>
          <a:cs typeface="+mj-cs"/>
        </a:defRPr>
      </a:lvl4pPr>
      <a:lvl5pPr algn="l" defTabSz="342900" eaLnBrk="1" hangingPunct="1" indent="-171450" latinLnBrk="0" marL="1543050" rtl="0">
        <a:spcBef>
          <a:spcPts val="750"/>
        </a:spcBef>
        <a:spcAft>
          <a:spcPts val="0"/>
        </a:spcAft>
        <a:buClr>
          <a:schemeClr val="accent1"/>
        </a:buClr>
        <a:buSzPct val="80000"/>
        <a:buFont typeface="Wingdings 3" charset="2"/>
        <a:buChar char=""/>
        <a:defRPr b="0" sz="1050" i="0" kern="1200">
          <a:solidFill>
            <a:schemeClr val="tx1"/>
          </a:solidFill>
          <a:latin typeface="+mj-lt"/>
          <a:ea typeface="+mj-ea"/>
          <a:cs typeface="+mj-cs"/>
        </a:defRPr>
      </a:lvl5pPr>
      <a:lvl6pPr algn="l" defTabSz="342900" eaLnBrk="1" hangingPunct="1" indent="-171450" latinLnBrk="0" marL="1885950" rtl="0">
        <a:spcBef>
          <a:spcPts val="750"/>
        </a:spcBef>
        <a:spcAft>
          <a:spcPts val="0"/>
        </a:spcAft>
        <a:buClr>
          <a:schemeClr val="accent1"/>
        </a:buClr>
        <a:buSzPct val="80000"/>
        <a:buFont typeface="Wingdings 3" charset="2"/>
        <a:buChar char=""/>
        <a:defRPr b="0" sz="1050" i="0" kern="1200">
          <a:solidFill>
            <a:schemeClr val="tx1"/>
          </a:solidFill>
          <a:latin typeface="+mj-lt"/>
          <a:ea typeface="+mj-ea"/>
          <a:cs typeface="+mj-cs"/>
        </a:defRPr>
      </a:lvl6pPr>
      <a:lvl7pPr algn="l" defTabSz="342900" eaLnBrk="1" hangingPunct="1" indent="-171450" latinLnBrk="0" marL="2228850" rtl="0">
        <a:spcBef>
          <a:spcPts val="750"/>
        </a:spcBef>
        <a:spcAft>
          <a:spcPts val="0"/>
        </a:spcAft>
        <a:buClr>
          <a:schemeClr val="accent1"/>
        </a:buClr>
        <a:buSzPct val="80000"/>
        <a:buFont typeface="Wingdings 3" charset="2"/>
        <a:buChar char=""/>
        <a:defRPr b="0" sz="1050" i="0" kern="1200">
          <a:solidFill>
            <a:schemeClr val="tx1"/>
          </a:solidFill>
          <a:latin typeface="+mj-lt"/>
          <a:ea typeface="+mj-ea"/>
          <a:cs typeface="+mj-cs"/>
        </a:defRPr>
      </a:lvl7pPr>
      <a:lvl8pPr algn="l" defTabSz="342900" eaLnBrk="1" hangingPunct="1" indent="-171450" latinLnBrk="0" marL="2571750" rtl="0">
        <a:spcBef>
          <a:spcPts val="750"/>
        </a:spcBef>
        <a:spcAft>
          <a:spcPts val="0"/>
        </a:spcAft>
        <a:buClr>
          <a:schemeClr val="accent1"/>
        </a:buClr>
        <a:buSzPct val="80000"/>
        <a:buFont typeface="Wingdings 3" charset="2"/>
        <a:buChar char=""/>
        <a:defRPr b="0" sz="1050" i="0" kern="1200">
          <a:solidFill>
            <a:schemeClr val="tx1"/>
          </a:solidFill>
          <a:latin typeface="+mj-lt"/>
          <a:ea typeface="+mj-ea"/>
          <a:cs typeface="+mj-cs"/>
        </a:defRPr>
      </a:lvl8pPr>
      <a:lvl9pPr algn="l" defTabSz="342900" eaLnBrk="1" hangingPunct="1" indent="-171450" latinLnBrk="0" marL="2914650" rtl="0">
        <a:spcBef>
          <a:spcPts val="750"/>
        </a:spcBef>
        <a:spcAft>
          <a:spcPts val="0"/>
        </a:spcAft>
        <a:buClr>
          <a:schemeClr val="accent1"/>
        </a:buClr>
        <a:buSzPct val="80000"/>
        <a:buFont typeface="Wingdings 3" charset="2"/>
        <a:buChar char=""/>
        <a:defRPr b="0" sz="1050" i="0" kern="1200">
          <a:solidFill>
            <a:schemeClr val="tx1"/>
          </a:solidFill>
          <a:latin typeface="+mj-lt"/>
          <a:ea typeface="+mj-ea"/>
          <a:cs typeface="+mj-cs"/>
        </a:defRPr>
      </a:lvl9pPr>
    </p:bodyStyle>
    <p:otherStyle>
      <a:defPPr>
        <a:defRPr lang="en-US"/>
      </a:defPPr>
      <a:lvl1pPr algn="l" defTabSz="342900" eaLnBrk="1" hangingPunct="1" latinLnBrk="0" marL="0" rtl="0">
        <a:defRPr sz="1350" kern="1200">
          <a:solidFill>
            <a:schemeClr val="tx1"/>
          </a:solidFill>
          <a:latin typeface="+mn-lt"/>
          <a:ea typeface="+mn-ea"/>
          <a:cs typeface="+mn-cs"/>
        </a:defRPr>
      </a:lvl1pPr>
      <a:lvl2pPr algn="l" defTabSz="342900" eaLnBrk="1" hangingPunct="1" latinLnBrk="0" marL="342900" rtl="0">
        <a:defRPr sz="1350" kern="1200">
          <a:solidFill>
            <a:schemeClr val="tx1"/>
          </a:solidFill>
          <a:latin typeface="+mn-lt"/>
          <a:ea typeface="+mn-ea"/>
          <a:cs typeface="+mn-cs"/>
        </a:defRPr>
      </a:lvl2pPr>
      <a:lvl3pPr algn="l" defTabSz="342900" eaLnBrk="1" hangingPunct="1" latinLnBrk="0" marL="685800" rtl="0">
        <a:defRPr sz="1350" kern="1200">
          <a:solidFill>
            <a:schemeClr val="tx1"/>
          </a:solidFill>
          <a:latin typeface="+mn-lt"/>
          <a:ea typeface="+mn-ea"/>
          <a:cs typeface="+mn-cs"/>
        </a:defRPr>
      </a:lvl3pPr>
      <a:lvl4pPr algn="l" defTabSz="342900" eaLnBrk="1" hangingPunct="1" latinLnBrk="0" marL="1028700" rtl="0">
        <a:defRPr sz="1350" kern="1200">
          <a:solidFill>
            <a:schemeClr val="tx1"/>
          </a:solidFill>
          <a:latin typeface="+mn-lt"/>
          <a:ea typeface="+mn-ea"/>
          <a:cs typeface="+mn-cs"/>
        </a:defRPr>
      </a:lvl4pPr>
      <a:lvl5pPr algn="l" defTabSz="342900" eaLnBrk="1" hangingPunct="1" latinLnBrk="0" marL="1371600" rtl="0">
        <a:defRPr sz="1350" kern="1200">
          <a:solidFill>
            <a:schemeClr val="tx1"/>
          </a:solidFill>
          <a:latin typeface="+mn-lt"/>
          <a:ea typeface="+mn-ea"/>
          <a:cs typeface="+mn-cs"/>
        </a:defRPr>
      </a:lvl5pPr>
      <a:lvl6pPr algn="l" defTabSz="342900" eaLnBrk="1" hangingPunct="1" latinLnBrk="0" marL="1714500" rtl="0">
        <a:defRPr sz="1350" kern="1200">
          <a:solidFill>
            <a:schemeClr val="tx1"/>
          </a:solidFill>
          <a:latin typeface="+mn-lt"/>
          <a:ea typeface="+mn-ea"/>
          <a:cs typeface="+mn-cs"/>
        </a:defRPr>
      </a:lvl6pPr>
      <a:lvl7pPr algn="l" defTabSz="342900" eaLnBrk="1" hangingPunct="1" latinLnBrk="0" marL="2057400" rtl="0">
        <a:defRPr sz="1350" kern="1200">
          <a:solidFill>
            <a:schemeClr val="tx1"/>
          </a:solidFill>
          <a:latin typeface="+mn-lt"/>
          <a:ea typeface="+mn-ea"/>
          <a:cs typeface="+mn-cs"/>
        </a:defRPr>
      </a:lvl7pPr>
      <a:lvl8pPr algn="l" defTabSz="342900" eaLnBrk="1" hangingPunct="1" latinLnBrk="0" marL="2400300" rtl="0">
        <a:defRPr sz="1350" kern="1200">
          <a:solidFill>
            <a:schemeClr val="tx1"/>
          </a:solidFill>
          <a:latin typeface="+mn-lt"/>
          <a:ea typeface="+mn-ea"/>
          <a:cs typeface="+mn-cs"/>
        </a:defRPr>
      </a:lvl8pPr>
      <a:lvl9pPr algn="l" defTabSz="342900" eaLnBrk="1" hangingPunct="1" latinLnBrk="0" marL="2743200" rtl="0">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71" name=""/>
        <p:cNvGrpSpPr/>
        <p:nvPr/>
      </p:nvGrpSpPr>
      <p:grpSpPr>
        <a:xfrm>
          <a:off x="0" y="0"/>
          <a:ext cx="0" cy="0"/>
          <a:chOff x="0" y="0"/>
          <a:chExt cx="0" cy="0"/>
        </a:xfrm>
      </p:grpSpPr>
    </p:spTree>
  </p:cSld>
  <p:clrMap accent1="accent1" accent2="accent2" accent3="accent3" accent4="accent4" accent5="accent5" accent6="accent6" bg1="lt1" bg2="lt2" tx1="dk1" tx2="dk2"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Lst>
  <p:txStyles>
    <p:titleStyle>
      <a:lvl1pPr algn="ctr" defTabSz="914400" eaLnBrk="1" hangingPunct="1" latinLnBrk="1" rtl="0">
        <a:spcBef>
          <a:spcPct val="0"/>
        </a:spcBef>
        <a:buNone/>
        <a:defRPr sz="4400" kern="1200">
          <a:solidFill>
            <a:schemeClr val="tx1"/>
          </a:solidFill>
          <a:latin typeface="+mj-lt"/>
          <a:ea typeface="+mj-ea"/>
          <a:cs typeface="+mj-cs"/>
        </a:defRPr>
      </a:lvl1pPr>
    </p:titleStyle>
    <p:bodyStyle>
      <a:lvl1pPr algn="l" defTabSz="914400" eaLnBrk="1" hangingPunct="1" indent="-342900" latinLnBrk="1" marL="342900" rtl="0">
        <a:spcBef>
          <a:spcPct val="20000"/>
        </a:spcBef>
        <a:buFont typeface="Arial" pitchFamily="34" charset="0"/>
        <a:buChar char="•"/>
        <a:defRPr sz="3200" kern="1200">
          <a:solidFill>
            <a:schemeClr val="tx1"/>
          </a:solidFill>
          <a:latin typeface="+mn-lt"/>
          <a:ea typeface="+mn-ea"/>
          <a:cs typeface="+mn-cs"/>
        </a:defRPr>
      </a:lvl1pPr>
      <a:lvl2pPr algn="l" defTabSz="914400" eaLnBrk="1" hangingPunct="1" indent="-285750" latinLnBrk="1" marL="742950" rtl="0">
        <a:spcBef>
          <a:spcPct val="20000"/>
        </a:spcBef>
        <a:buFont typeface="Arial" pitchFamily="34" charset="0"/>
        <a:buChar char="–"/>
        <a:defRPr sz="2800" kern="1200">
          <a:solidFill>
            <a:schemeClr val="tx1"/>
          </a:solidFill>
          <a:latin typeface="+mn-lt"/>
          <a:ea typeface="+mn-ea"/>
          <a:cs typeface="+mn-cs"/>
        </a:defRPr>
      </a:lvl2pPr>
      <a:lvl3pPr algn="l" defTabSz="914400" eaLnBrk="1" hangingPunct="1" indent="-228600" latinLnBrk="1" marL="1143000" rtl="0">
        <a:spcBef>
          <a:spcPct val="20000"/>
        </a:spcBef>
        <a:buFont typeface="Arial" pitchFamily="34" charset="0"/>
        <a:buChar char="•"/>
        <a:defRPr sz="2400" kern="1200">
          <a:solidFill>
            <a:schemeClr val="tx1"/>
          </a:solidFill>
          <a:latin typeface="+mn-lt"/>
          <a:ea typeface="+mn-ea"/>
          <a:cs typeface="+mn-cs"/>
        </a:defRPr>
      </a:lvl3pPr>
      <a:lvl4pPr algn="l" defTabSz="914400" eaLnBrk="1" hangingPunct="1" indent="-228600" latinLnBrk="1" marL="1600200" rtl="0">
        <a:spcBef>
          <a:spcPct val="20000"/>
        </a:spcBef>
        <a:buFont typeface="Arial" pitchFamily="34" charset="0"/>
        <a:buChar char="–"/>
        <a:defRPr sz="2000" kern="1200">
          <a:solidFill>
            <a:schemeClr val="tx1"/>
          </a:solidFill>
          <a:latin typeface="+mn-lt"/>
          <a:ea typeface="+mn-ea"/>
          <a:cs typeface="+mn-cs"/>
        </a:defRPr>
      </a:lvl4pPr>
      <a:lvl5pPr algn="l" defTabSz="914400" eaLnBrk="1" hangingPunct="1" indent="-228600" latinLnBrk="1" marL="2057400" rtl="0">
        <a:spcBef>
          <a:spcPct val="20000"/>
        </a:spcBef>
        <a:buFont typeface="Arial" pitchFamily="34" charset="0"/>
        <a:buChar char="»"/>
        <a:defRPr sz="2000" kern="1200">
          <a:solidFill>
            <a:schemeClr val="tx1"/>
          </a:solidFill>
          <a:latin typeface="+mn-lt"/>
          <a:ea typeface="+mn-ea"/>
          <a:cs typeface="+mn-cs"/>
        </a:defRPr>
      </a:lvl5pPr>
      <a:lvl6pPr algn="l" defTabSz="914400" eaLnBrk="1" hangingPunct="1" indent="-228600" latinLnBrk="1" marL="2514600" rtl="0">
        <a:spcBef>
          <a:spcPct val="20000"/>
        </a:spcBef>
        <a:buFont typeface="Arial" pitchFamily="34" charset="0"/>
        <a:buChar char="•"/>
        <a:defRPr sz="2000" kern="1200">
          <a:solidFill>
            <a:schemeClr val="tx1"/>
          </a:solidFill>
          <a:latin typeface="+mn-lt"/>
          <a:ea typeface="+mn-ea"/>
          <a:cs typeface="+mn-cs"/>
        </a:defRPr>
      </a:lvl6pPr>
      <a:lvl7pPr algn="l" defTabSz="914400" eaLnBrk="1" hangingPunct="1" indent="-228600" latinLnBrk="1" marL="2971800" rtl="0">
        <a:spcBef>
          <a:spcPct val="20000"/>
        </a:spcBef>
        <a:buFont typeface="Arial" pitchFamily="34" charset="0"/>
        <a:buChar char="•"/>
        <a:defRPr sz="2000" kern="1200">
          <a:solidFill>
            <a:schemeClr val="tx1"/>
          </a:solidFill>
          <a:latin typeface="+mn-lt"/>
          <a:ea typeface="+mn-ea"/>
          <a:cs typeface="+mn-cs"/>
        </a:defRPr>
      </a:lvl7pPr>
      <a:lvl8pPr algn="l" defTabSz="914400" eaLnBrk="1" hangingPunct="1" indent="-228600" latinLnBrk="1" marL="3429000" rtl="0">
        <a:spcBef>
          <a:spcPct val="20000"/>
        </a:spcBef>
        <a:buFont typeface="Arial" pitchFamily="34" charset="0"/>
        <a:buChar char="•"/>
        <a:defRPr sz="2000" kern="1200">
          <a:solidFill>
            <a:schemeClr val="tx1"/>
          </a:solidFill>
          <a:latin typeface="+mn-lt"/>
          <a:ea typeface="+mn-ea"/>
          <a:cs typeface="+mn-cs"/>
        </a:defRPr>
      </a:lvl8pPr>
      <a:lvl9pPr algn="l" defTabSz="914400" eaLnBrk="1" hangingPunct="1" indent="-228600" latinLnBrk="1" marL="3886200" rtl="0">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algn="l" defTabSz="914400" eaLnBrk="1" hangingPunct="1" latinLnBrk="1" marL="0" rtl="0">
        <a:defRPr sz="1800" kern="1200">
          <a:solidFill>
            <a:schemeClr val="tx1"/>
          </a:solidFill>
          <a:latin typeface="+mn-lt"/>
          <a:ea typeface="+mn-ea"/>
          <a:cs typeface="+mn-cs"/>
        </a:defRPr>
      </a:lvl1pPr>
      <a:lvl2pPr algn="l" defTabSz="914400" eaLnBrk="1" hangingPunct="1" latinLnBrk="1" marL="457200" rtl="0">
        <a:defRPr sz="1800" kern="1200">
          <a:solidFill>
            <a:schemeClr val="tx1"/>
          </a:solidFill>
          <a:latin typeface="+mn-lt"/>
          <a:ea typeface="+mn-ea"/>
          <a:cs typeface="+mn-cs"/>
        </a:defRPr>
      </a:lvl2pPr>
      <a:lvl3pPr algn="l" defTabSz="914400" eaLnBrk="1" hangingPunct="1" latinLnBrk="1" marL="914400" rtl="0">
        <a:defRPr sz="1800" kern="1200">
          <a:solidFill>
            <a:schemeClr val="tx1"/>
          </a:solidFill>
          <a:latin typeface="+mn-lt"/>
          <a:ea typeface="+mn-ea"/>
          <a:cs typeface="+mn-cs"/>
        </a:defRPr>
      </a:lvl3pPr>
      <a:lvl4pPr algn="l" defTabSz="914400" eaLnBrk="1" hangingPunct="1" latinLnBrk="1" marL="1371600" rtl="0">
        <a:defRPr sz="1800" kern="1200">
          <a:solidFill>
            <a:schemeClr val="tx1"/>
          </a:solidFill>
          <a:latin typeface="+mn-lt"/>
          <a:ea typeface="+mn-ea"/>
          <a:cs typeface="+mn-cs"/>
        </a:defRPr>
      </a:lvl4pPr>
      <a:lvl5pPr algn="l" defTabSz="914400" eaLnBrk="1" hangingPunct="1" latinLnBrk="1" marL="1828800" rtl="0">
        <a:defRPr sz="1800" kern="1200">
          <a:solidFill>
            <a:schemeClr val="tx1"/>
          </a:solidFill>
          <a:latin typeface="+mn-lt"/>
          <a:ea typeface="+mn-ea"/>
          <a:cs typeface="+mn-cs"/>
        </a:defRPr>
      </a:lvl5pPr>
      <a:lvl6pPr algn="l" defTabSz="914400" eaLnBrk="1" hangingPunct="1" latinLnBrk="1" marL="2286000" rtl="0">
        <a:defRPr sz="1800" kern="1200">
          <a:solidFill>
            <a:schemeClr val="tx1"/>
          </a:solidFill>
          <a:latin typeface="+mn-lt"/>
          <a:ea typeface="+mn-ea"/>
          <a:cs typeface="+mn-cs"/>
        </a:defRPr>
      </a:lvl6pPr>
      <a:lvl7pPr algn="l" defTabSz="914400" eaLnBrk="1" hangingPunct="1" latinLnBrk="1" marL="2743200" rtl="0">
        <a:defRPr sz="1800" kern="1200">
          <a:solidFill>
            <a:schemeClr val="tx1"/>
          </a:solidFill>
          <a:latin typeface="+mn-lt"/>
          <a:ea typeface="+mn-ea"/>
          <a:cs typeface="+mn-cs"/>
        </a:defRPr>
      </a:lvl7pPr>
      <a:lvl8pPr algn="l" defTabSz="914400" eaLnBrk="1" hangingPunct="1" latinLnBrk="1" marL="3200400" rtl="0">
        <a:defRPr sz="1800" kern="1200">
          <a:solidFill>
            <a:schemeClr val="tx1"/>
          </a:solidFill>
          <a:latin typeface="+mn-lt"/>
          <a:ea typeface="+mn-ea"/>
          <a:cs typeface="+mn-cs"/>
        </a:defRPr>
      </a:lvl8pPr>
      <a:lvl9pPr algn="l" defTabSz="914400" eaLnBrk="1" hangingPunct="1" latinLnBrk="1"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audio" Target="../media/media1.m4a"/><Relationship Id="rId6" Type="http://schemas.openxmlformats.org/officeDocument/2006/relationships/image" Target="../media/image20.png"/><Relationship Id="rId7" Type="http://schemas.openxmlformats.org/officeDocument/2006/relationships/slideLayout" Target="../slideLayouts/slideLayout1.xml"/><Relationship Id="rId8"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jpeg"/><Relationship Id="rId3" Type="http://schemas.openxmlformats.org/officeDocument/2006/relationships/audio" Target="../media/media11.m4a"/><Relationship Id="rId4" Type="http://schemas.openxmlformats.org/officeDocument/2006/relationships/image" Target="../media/image20.png"/><Relationship Id="rId5"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jpeg"/><Relationship Id="rId3" Type="http://schemas.openxmlformats.org/officeDocument/2006/relationships/audio" Target="../media/media12.m4a"/><Relationship Id="rId4" Type="http://schemas.openxmlformats.org/officeDocument/2006/relationships/image" Target="../media/image20.png"/><Relationship Id="rId5"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image" Target="../media/image36.emf"/><Relationship Id="rId2" Type="http://schemas.openxmlformats.org/officeDocument/2006/relationships/image" Target="../media/image37.png"/><Relationship Id="rId3"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audio" Target="../media/media13.m4a"/><Relationship Id="rId6" Type="http://schemas.openxmlformats.org/officeDocument/2006/relationships/image" Target="../media/image20.png"/><Relationship Id="rId7"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audio" Target="../media/media14.m4a"/><Relationship Id="rId4" Type="http://schemas.openxmlformats.org/officeDocument/2006/relationships/image" Target="../media/image20.png"/><Relationship Id="rId5"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1" Type="http://schemas.openxmlformats.org/officeDocument/2006/relationships/image" Target="../media/image45.jpeg"/><Relationship Id="rId2" Type="http://schemas.openxmlformats.org/officeDocument/2006/relationships/audio" Target="../media/media15.m4a"/><Relationship Id="rId3" Type="http://schemas.openxmlformats.org/officeDocument/2006/relationships/image" Target="../media/image20.png"/><Relationship Id="rId4"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image" Target="../media/image46.jpeg"/><Relationship Id="rId2" Type="http://schemas.openxmlformats.org/officeDocument/2006/relationships/audio" Target="../media/media16.m4a"/><Relationship Id="rId3" Type="http://schemas.openxmlformats.org/officeDocument/2006/relationships/image" Target="../media/image20.png"/><Relationship Id="rId4"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image" Target="../media/image47.jpeg"/><Relationship Id="rId2" Type="http://schemas.openxmlformats.org/officeDocument/2006/relationships/audio" Target="../media/media17.m4a"/><Relationship Id="rId3" Type="http://schemas.openxmlformats.org/officeDocument/2006/relationships/image" Target="../media/image20.png"/><Relationship Id="rId4" Type="http://schemas.openxmlformats.org/officeDocument/2006/relationships/slideLayout" Target="../slideLayouts/slideLayout45.xml"/><Relationship Id="rId5"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image" Target="../media/image48.jpeg"/><Relationship Id="rId2" Type="http://schemas.openxmlformats.org/officeDocument/2006/relationships/audio" Target="../media/media18.m4a"/><Relationship Id="rId3" Type="http://schemas.openxmlformats.org/officeDocument/2006/relationships/image" Target="../media/image20.png"/><Relationship Id="rId4"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audio" Target="../media/media2.m4a"/><Relationship Id="rId3" Type="http://schemas.openxmlformats.org/officeDocument/2006/relationships/image" Target="../media/image20.png"/><Relationship Id="rId4"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image" Target="../media/image49.png"/><Relationship Id="rId2" Type="http://schemas.openxmlformats.org/officeDocument/2006/relationships/audio" Target="../media/media19.m4a"/><Relationship Id="rId3" Type="http://schemas.openxmlformats.org/officeDocument/2006/relationships/image" Target="../media/image20.png"/><Relationship Id="rId4"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jpeg"/><Relationship Id="rId5" Type="http://schemas.openxmlformats.org/officeDocument/2006/relationships/audio" Target="../media/media20.m4a"/><Relationship Id="rId6" Type="http://schemas.openxmlformats.org/officeDocument/2006/relationships/image" Target="../media/image20.png"/><Relationship Id="rId7"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1" Type="http://schemas.openxmlformats.org/officeDocument/2006/relationships/diagramLayout" Target="../diagrams/layout1.xml"/><Relationship Id="rId2" Type="http://schemas.openxmlformats.org/officeDocument/2006/relationships/diagramData" Target="../diagrams/data1.xml"/><Relationship Id="rId3" Type="http://schemas.microsoft.com/office/2007/relationships/diagramDrawing" Target="../diagrams/drawing1.xml"/><Relationship Id="rId4" Type="http://schemas.openxmlformats.org/officeDocument/2006/relationships/diagramColors" Target="../diagrams/colors1.xml"/><Relationship Id="rId5" Type="http://schemas.openxmlformats.org/officeDocument/2006/relationships/diagramQuickStyle" Target="../diagrams/quickStyle1.xml"/><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audio" Target="../media/media21.m4a"/><Relationship Id="rId11" Type="http://schemas.openxmlformats.org/officeDocument/2006/relationships/image" Target="../media/image20.png"/><Relationship Id="rId12"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8.png"/><Relationship Id="rId5" Type="http://schemas.openxmlformats.org/officeDocument/2006/relationships/audio" Target="../media/media22.m4a"/><Relationship Id="rId6" Type="http://schemas.openxmlformats.org/officeDocument/2006/relationships/image" Target="../media/image20.png"/><Relationship Id="rId7"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1" Type="http://schemas.openxmlformats.org/officeDocument/2006/relationships/chart" Target="../charts/chart1.xml"/><Relationship Id="rId2" Type="http://schemas.openxmlformats.org/officeDocument/2006/relationships/image" Target="../media/image57.png"/><Relationship Id="rId3" Type="http://schemas.openxmlformats.org/officeDocument/2006/relationships/image" Target="../media/image59.png"/><Relationship Id="rId4" Type="http://schemas.openxmlformats.org/officeDocument/2006/relationships/audio" Target="../media/media23.m4a"/><Relationship Id="rId5" Type="http://schemas.openxmlformats.org/officeDocument/2006/relationships/image" Target="../media/image20.png"/><Relationship Id="rId6"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png"/><Relationship Id="rId3"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1" Type="http://schemas.openxmlformats.org/officeDocument/2006/relationships/image" Target="../media/image62.emf"/><Relationship Id="rId2" Type="http://schemas.openxmlformats.org/officeDocument/2006/relationships/image" Target="../media/image63.emf"/><Relationship Id="rId3" Type="http://schemas.openxmlformats.org/officeDocument/2006/relationships/image" Target="../media/image64.png"/><Relationship Id="rId4" Type="http://schemas.openxmlformats.org/officeDocument/2006/relationships/audio" Target="../media/media24.m4a"/><Relationship Id="rId5" Type="http://schemas.openxmlformats.org/officeDocument/2006/relationships/image" Target="../media/image20.png"/><Relationship Id="rId6"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1" Type="http://schemas.openxmlformats.org/officeDocument/2006/relationships/image" Target="../media/image65.jpeg"/><Relationship Id="rId2" Type="http://schemas.openxmlformats.org/officeDocument/2006/relationships/hyperlink" Target="mailto:ggilligan@unc.edu.ar" TargetMode="External"/><Relationship Id="rId3" Type="http://schemas.openxmlformats.org/officeDocument/2006/relationships/slideLayout" Target="../slideLayouts/slideLayout6.xml"/><Relationship Id="rId4"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audio" Target="../media/media3.m4a"/><Relationship Id="rId5" Type="http://schemas.openxmlformats.org/officeDocument/2006/relationships/image" Target="../media/image20.png"/><Relationship Id="rId6" Type="http://schemas.openxmlformats.org/officeDocument/2006/relationships/audio" Target="../media/media4.m4a"/><Relationship Id="rId7" Type="http://schemas.openxmlformats.org/officeDocument/2006/relationships/slideLayout" Target="../slideLayouts/slideLayout5.xml"/><Relationship Id="rId8"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image" Target="../media/image25.jpeg"/><Relationship Id="rId2" Type="http://schemas.openxmlformats.org/officeDocument/2006/relationships/audio" Target="../media/media5.m4a"/><Relationship Id="rId3" Type="http://schemas.openxmlformats.org/officeDocument/2006/relationships/image" Target="../media/image20.png"/><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audio" Target="../media/media6.m4a"/><Relationship Id="rId2" Type="http://schemas.openxmlformats.org/officeDocument/2006/relationships/image" Target="../media/image20.png"/><Relationship Id="rId3"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jpeg"/><Relationship Id="rId4" Type="http://schemas.openxmlformats.org/officeDocument/2006/relationships/audio" Target="../media/media7.m4a"/><Relationship Id="rId5" Type="http://schemas.openxmlformats.org/officeDocument/2006/relationships/image" Target="../media/image20.png"/><Relationship Id="rId6" Type="http://schemas.openxmlformats.org/officeDocument/2006/relationships/slideLayout" Target="../slideLayouts/slideLayout48.xml"/><Relationship Id="rId7"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audio" Target="../media/media8.m4a"/><Relationship Id="rId2" Type="http://schemas.openxmlformats.org/officeDocument/2006/relationships/image" Target="../media/image20.png"/><Relationship Id="rId3"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audio" Target="../media/media9.m4a"/><Relationship Id="rId4" Type="http://schemas.openxmlformats.org/officeDocument/2006/relationships/image" Target="../media/image20.png"/><Relationship Id="rId5"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audio" Target="../media/media10.m4a"/><Relationship Id="rId3" Type="http://schemas.openxmlformats.org/officeDocument/2006/relationships/image" Target="../media/image20.png"/><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alphaModFix/>
          </a:blip>
          <a:stretch>
            <a:fillRect/>
          </a:stretch>
        </a:blipFill>
      </p:bgPr>
    </p:bg>
    <p:spTree>
      <p:nvGrpSpPr>
        <p:cNvPr id="25" name="Shape 176"/>
        <p:cNvGrpSpPr/>
        <p:nvPr/>
      </p:nvGrpSpPr>
      <p:grpSpPr>
        <a:xfrm>
          <a:off x="0" y="0"/>
          <a:ext cx="0" cy="0"/>
          <a:chOff x="0" y="0"/>
          <a:chExt cx="0" cy="0"/>
        </a:xfrm>
      </p:grpSpPr>
      <p:sp>
        <p:nvSpPr>
          <p:cNvPr id="1048584" name="Google Shape;177;p26"/>
          <p:cNvSpPr txBox="1">
            <a:spLocks noGrp="1"/>
          </p:cNvSpPr>
          <p:nvPr>
            <p:ph type="ctrTitle"/>
          </p:nvPr>
        </p:nvSpPr>
        <p:spPr>
          <a:xfrm>
            <a:off x="3083441" y="3684100"/>
            <a:ext cx="5241265" cy="544800"/>
          </a:xfrm>
          <a:prstGeom prst="rect"/>
        </p:spPr>
        <p:txBody>
          <a:bodyPr anchor="b" anchorCtr="0" bIns="91425" lIns="91425" rIns="91425" spcFirstLastPara="1" tIns="91425" wrap="square">
            <a:noAutofit/>
          </a:bodyPr>
          <a:p>
            <a:pPr algn="ctr" indent="0" lvl="0" marL="0" rtl="0">
              <a:spcBef>
                <a:spcPts val="0"/>
              </a:spcBef>
              <a:spcAft>
                <a:spcPts val="0"/>
              </a:spcAft>
              <a:buNone/>
            </a:pPr>
            <a:r>
              <a:rPr dirty="0" lang="en"/>
              <a:t>Etiología de los Desórdenes Potencialmente Malignos.</a:t>
            </a:r>
            <a:br>
              <a:rPr dirty="0" lang="en"/>
            </a:br>
            <a:r>
              <a:rPr dirty="0" lang="en"/>
              <a:t>Parte 1</a:t>
            </a:r>
            <a:endParaRPr dirty="0"/>
          </a:p>
        </p:txBody>
      </p:sp>
      <p:sp>
        <p:nvSpPr>
          <p:cNvPr id="1048585" name="Google Shape;178;p26"/>
          <p:cNvSpPr txBox="1">
            <a:spLocks noGrp="1"/>
          </p:cNvSpPr>
          <p:nvPr>
            <p:ph type="subTitle" idx="1"/>
          </p:nvPr>
        </p:nvSpPr>
        <p:spPr>
          <a:xfrm>
            <a:off x="711574" y="3979100"/>
            <a:ext cx="2179086" cy="1215097"/>
          </a:xfrm>
          <a:prstGeom prst="rect"/>
        </p:spPr>
        <p:txBody>
          <a:bodyPr anchor="t" anchorCtr="0" bIns="91425" lIns="91425" rIns="91425" spcFirstLastPara="1" tIns="91425" wrap="square">
            <a:noAutofit/>
          </a:bodyPr>
          <a:p>
            <a:pPr algn="ctr" indent="0" lvl="0" marL="0" rtl="0">
              <a:spcBef>
                <a:spcPts val="0"/>
              </a:spcBef>
              <a:spcAft>
                <a:spcPts val="0"/>
              </a:spcAft>
              <a:buNone/>
            </a:pPr>
            <a:r>
              <a:rPr dirty="0" sz="1400" lang="en">
                <a:solidFill>
                  <a:srgbClr val="F8F8F6"/>
                </a:solidFill>
                <a:latin typeface="Barlow"/>
                <a:ea typeface="Barlow"/>
                <a:cs typeface="Barlow"/>
                <a:sym typeface="Barlow"/>
              </a:rPr>
              <a:t>Dr. Gerardo Gilligan</a:t>
            </a:r>
          </a:p>
          <a:p>
            <a:pPr algn="ctr" indent="0" lvl="0" marL="0" rtl="0">
              <a:spcBef>
                <a:spcPts val="0"/>
              </a:spcBef>
              <a:spcAft>
                <a:spcPts val="0"/>
              </a:spcAft>
              <a:buNone/>
            </a:pPr>
            <a:r>
              <a:rPr dirty="0" sz="1100" lang="en">
                <a:solidFill>
                  <a:srgbClr val="00B0F0"/>
                </a:solidFill>
              </a:rPr>
              <a:t>Facultad de Odontología, Universidad Nacional de Córdoba.</a:t>
            </a:r>
          </a:p>
          <a:p>
            <a:pPr algn="ctr" indent="0" lvl="0" marL="0" rtl="0">
              <a:spcBef>
                <a:spcPts val="0"/>
              </a:spcBef>
              <a:spcAft>
                <a:spcPts val="0"/>
              </a:spcAft>
              <a:buNone/>
            </a:pPr>
            <a:r>
              <a:rPr dirty="0" sz="1100" lang="en">
                <a:solidFill>
                  <a:srgbClr val="00B0F0"/>
                </a:solidFill>
                <a:latin typeface="Barlow"/>
                <a:ea typeface="Barlow"/>
                <a:cs typeface="Barlow"/>
                <a:sym typeface="Barlow"/>
              </a:rPr>
              <a:t>Argentina</a:t>
            </a:r>
            <a:endParaRPr dirty="0" sz="1400">
              <a:solidFill>
                <a:srgbClr val="00B0F0"/>
              </a:solidFill>
              <a:latin typeface="Barlow"/>
              <a:ea typeface="Barlow"/>
              <a:cs typeface="Barlow"/>
              <a:sym typeface="Barlow"/>
            </a:endParaRPr>
          </a:p>
        </p:txBody>
      </p:sp>
      <p:sp>
        <p:nvSpPr>
          <p:cNvPr id="1048586" name="Google Shape;179;p26"/>
          <p:cNvSpPr/>
          <p:nvPr/>
        </p:nvSpPr>
        <p:spPr>
          <a:xfrm>
            <a:off x="1522050" y="1047100"/>
            <a:ext cx="679200" cy="679200"/>
          </a:xfrm>
          <a:prstGeom prst="ellipse"/>
          <a:noFill/>
          <a:ln w="19050" cap="flat" cmpd="sng">
            <a:solidFill>
              <a:srgbClr val="F3F3F3"/>
            </a:solidFill>
            <a:prstDash val="solid"/>
            <a:round/>
            <a:headEnd type="none" w="sm" len="sm"/>
            <a:tailEnd type="none" w="sm" len="sm"/>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587" name="Google Shape;180;p26"/>
          <p:cNvSpPr/>
          <p:nvPr/>
        </p:nvSpPr>
        <p:spPr>
          <a:xfrm>
            <a:off x="1639350" y="1164400"/>
            <a:ext cx="444600" cy="444600"/>
          </a:xfrm>
          <a:prstGeom prst="mathPlus">
            <a:avLst>
              <a:gd name="adj1" fmla="val 23520"/>
            </a:avLst>
          </a:prstGeom>
          <a:solidFill>
            <a:srgbClr val="F3F3F3"/>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pic>
        <p:nvPicPr>
          <p:cNvPr id="2097152" name="Imagen 2"/>
          <p:cNvPicPr>
            <a:picLocks noChangeAspect="1"/>
          </p:cNvPicPr>
          <p:nvPr/>
        </p:nvPicPr>
        <p:blipFill rotWithShape="1">
          <a:blip xmlns:r="http://schemas.openxmlformats.org/officeDocument/2006/relationships" r:embed="rId2"/>
          <a:srcRect l="9186" t="20343" r="14426" b="68727"/>
          <a:stretch>
            <a:fillRect/>
          </a:stretch>
        </p:blipFill>
        <p:spPr>
          <a:xfrm>
            <a:off x="711574" y="526443"/>
            <a:ext cx="8443059" cy="679200"/>
          </a:xfrm>
          <a:prstGeom prst="rect"/>
        </p:spPr>
      </p:pic>
      <p:pic>
        <p:nvPicPr>
          <p:cNvPr id="2097153" name="Picture 2"/>
          <p:cNvPicPr>
            <a:picLocks noChangeAspect="1" noChangeArrowheads="1"/>
          </p:cNvPicPr>
          <p:nvPr/>
        </p:nvPicPr>
        <p:blipFill>
          <a:blip xmlns:r="http://schemas.openxmlformats.org/officeDocument/2006/relationships" r:embed="rId3"/>
          <a:srcRect/>
          <a:stretch>
            <a:fillRect/>
          </a:stretch>
        </p:blipFill>
        <p:spPr bwMode="auto">
          <a:xfrm>
            <a:off x="723600" y="1206663"/>
            <a:ext cx="2274781" cy="1137391"/>
          </a:xfrm>
          <a:prstGeom prst="rect"/>
          <a:noFill/>
        </p:spPr>
      </p:pic>
      <p:pic>
        <p:nvPicPr>
          <p:cNvPr id="2097154" name="Imagen 3"/>
          <p:cNvPicPr>
            <a:picLocks noChangeAspect="1"/>
          </p:cNvPicPr>
          <p:nvPr/>
        </p:nvPicPr>
        <p:blipFill>
          <a:blip xmlns:r="http://schemas.openxmlformats.org/officeDocument/2006/relationships" r:embed="rId4"/>
          <a:stretch>
            <a:fillRect/>
          </a:stretch>
        </p:blipFill>
        <p:spPr>
          <a:xfrm>
            <a:off x="723600" y="2361630"/>
            <a:ext cx="2274780" cy="1421738"/>
          </a:xfrm>
          <a:prstGeom prst="rect"/>
        </p:spPr>
      </p:pic>
      <p:pic>
        <p:nvPicPr>
          <p:cNvPr id="2097155" name="Sonido grabado">
            <a:hlinkClick r:id="" action="ppaction://media"/>
          </p:cNvPr>
          <p:cNvPicPr>
            <a:picLocks noChangeAspect="1"/>
          </p:cNvPicPr>
          <p:nvPr>
            <a:audioFile r:link="rId5"/>
            <p:extLst>
              <p:ext uri="{DAA4B4D4-6D71-4841-9C94-3DE7FCFB9230}">
                <p14:media xmlns:p14="http://schemas.microsoft.com/office/powerpoint/2010/main" r:embed=""/>
              </p:ext>
            </p:extLst>
          </p:nvPr>
        </p:nvPicPr>
        <p:blipFill>
          <a:blip xmlns:r="http://schemas.openxmlformats.org/officeDocument/2006/relationships" r:embed="rId6"/>
          <a:stretch>
            <a:fillRect/>
          </a:stretch>
        </p:blipFill>
        <p:spPr>
          <a:xfrm>
            <a:off x="8019906" y="1835271"/>
            <a:ext cx="609600" cy="609600"/>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28759" fill="hold" id="6"/>
                                        <p:tgtEl>
                                          <p:spTgt spid="20971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15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sp>
        <p:nvSpPr>
          <p:cNvPr id="1048659" name="Título 1"/>
          <p:cNvSpPr>
            <a:spLocks noGrp="1"/>
          </p:cNvSpPr>
          <p:nvPr>
            <p:ph type="title"/>
          </p:nvPr>
        </p:nvSpPr>
        <p:spPr/>
        <p:txBody>
          <a:bodyPr/>
          <a:p>
            <a:endParaRPr lang="es-AR"/>
          </a:p>
        </p:txBody>
      </p:sp>
      <p:sp>
        <p:nvSpPr>
          <p:cNvPr id="1048660" name="Subtítulo 2"/>
          <p:cNvSpPr>
            <a:spLocks noGrp="1"/>
          </p:cNvSpPr>
          <p:nvPr>
            <p:ph type="subTitle" idx="1"/>
          </p:nvPr>
        </p:nvSpPr>
        <p:spPr/>
        <p:txBody>
          <a:bodyPr/>
          <a:p>
            <a:endParaRPr lang="es-AR"/>
          </a:p>
        </p:txBody>
      </p:sp>
      <p:sp>
        <p:nvSpPr>
          <p:cNvPr id="1048661" name="Título 3"/>
          <p:cNvSpPr>
            <a:spLocks noGrp="1"/>
          </p:cNvSpPr>
          <p:nvPr>
            <p:ph type="title" idx="2"/>
          </p:nvPr>
        </p:nvSpPr>
        <p:spPr/>
        <p:txBody>
          <a:bodyPr/>
          <a:p>
            <a:endParaRPr lang="es-AR"/>
          </a:p>
        </p:txBody>
      </p:sp>
      <p:sp>
        <p:nvSpPr>
          <p:cNvPr id="1048662" name="Subtítulo 4"/>
          <p:cNvSpPr>
            <a:spLocks noGrp="1"/>
          </p:cNvSpPr>
          <p:nvPr>
            <p:ph type="subTitle" idx="3"/>
          </p:nvPr>
        </p:nvSpPr>
        <p:spPr/>
        <p:txBody>
          <a:bodyPr/>
          <a:p>
            <a:endParaRPr lang="es-AR"/>
          </a:p>
        </p:txBody>
      </p:sp>
      <p:sp>
        <p:nvSpPr>
          <p:cNvPr id="1048663" name="Título 5"/>
          <p:cNvSpPr>
            <a:spLocks noGrp="1"/>
          </p:cNvSpPr>
          <p:nvPr>
            <p:ph type="title" idx="4"/>
          </p:nvPr>
        </p:nvSpPr>
        <p:spPr/>
        <p:txBody>
          <a:bodyPr/>
          <a:p>
            <a:endParaRPr lang="es-AR"/>
          </a:p>
        </p:txBody>
      </p:sp>
      <p:sp>
        <p:nvSpPr>
          <p:cNvPr id="1048664" name="Subtítulo 6"/>
          <p:cNvSpPr>
            <a:spLocks noGrp="1"/>
          </p:cNvSpPr>
          <p:nvPr>
            <p:ph type="subTitle" idx="5"/>
          </p:nvPr>
        </p:nvSpPr>
        <p:spPr/>
        <p:txBody>
          <a:bodyPr/>
          <a:p>
            <a:endParaRPr lang="es-AR"/>
          </a:p>
        </p:txBody>
      </p:sp>
      <p:sp>
        <p:nvSpPr>
          <p:cNvPr id="1048665" name="Título 7"/>
          <p:cNvSpPr>
            <a:spLocks noGrp="1"/>
          </p:cNvSpPr>
          <p:nvPr>
            <p:ph type="title" idx="6"/>
          </p:nvPr>
        </p:nvSpPr>
        <p:spPr/>
        <p:txBody>
          <a:bodyPr/>
          <a:p>
            <a:endParaRPr lang="es-AR"/>
          </a:p>
        </p:txBody>
      </p:sp>
      <p:sp>
        <p:nvSpPr>
          <p:cNvPr id="1048666" name="Subtítulo 8"/>
          <p:cNvSpPr>
            <a:spLocks noGrp="1"/>
          </p:cNvSpPr>
          <p:nvPr>
            <p:ph type="subTitle" idx="7"/>
          </p:nvPr>
        </p:nvSpPr>
        <p:spPr/>
        <p:txBody>
          <a:bodyPr/>
          <a:p>
            <a:endParaRPr lang="es-AR"/>
          </a:p>
        </p:txBody>
      </p:sp>
      <p:sp>
        <p:nvSpPr>
          <p:cNvPr id="1048667" name="Título 9"/>
          <p:cNvSpPr>
            <a:spLocks noGrp="1"/>
          </p:cNvSpPr>
          <p:nvPr>
            <p:ph type="title" idx="8"/>
          </p:nvPr>
        </p:nvSpPr>
        <p:spPr/>
        <p:txBody>
          <a:bodyPr/>
          <a:p>
            <a:endParaRPr lang="es-AR"/>
          </a:p>
        </p:txBody>
      </p:sp>
      <p:sp>
        <p:nvSpPr>
          <p:cNvPr id="1048668" name="Subtítulo 10"/>
          <p:cNvSpPr>
            <a:spLocks noGrp="1"/>
          </p:cNvSpPr>
          <p:nvPr>
            <p:ph type="subTitle" idx="9"/>
          </p:nvPr>
        </p:nvSpPr>
        <p:spPr/>
        <p:txBody>
          <a:bodyPr/>
          <a:p>
            <a:endParaRPr lang="es-AR"/>
          </a:p>
        </p:txBody>
      </p:sp>
      <p:sp>
        <p:nvSpPr>
          <p:cNvPr id="1048669" name="Título 11"/>
          <p:cNvSpPr>
            <a:spLocks noGrp="1"/>
          </p:cNvSpPr>
          <p:nvPr>
            <p:ph type="title" idx="13"/>
          </p:nvPr>
        </p:nvSpPr>
        <p:spPr/>
        <p:txBody>
          <a:bodyPr/>
          <a:p>
            <a:endParaRPr lang="es-AR"/>
          </a:p>
        </p:txBody>
      </p:sp>
      <p:sp>
        <p:nvSpPr>
          <p:cNvPr id="1048670" name="Subtítulo 12"/>
          <p:cNvSpPr>
            <a:spLocks noGrp="1"/>
          </p:cNvSpPr>
          <p:nvPr>
            <p:ph type="subTitle" idx="14"/>
          </p:nvPr>
        </p:nvSpPr>
        <p:spPr/>
        <p:txBody>
          <a:bodyPr/>
          <a:p>
            <a:endParaRPr lang="es-AR"/>
          </a:p>
        </p:txBody>
      </p:sp>
      <p:sp>
        <p:nvSpPr>
          <p:cNvPr id="1048671" name="Título 13"/>
          <p:cNvSpPr>
            <a:spLocks noGrp="1"/>
          </p:cNvSpPr>
          <p:nvPr>
            <p:ph type="title" idx="15"/>
          </p:nvPr>
        </p:nvSpPr>
        <p:spPr/>
        <p:txBody>
          <a:bodyPr/>
          <a:p>
            <a:endParaRPr lang="es-AR"/>
          </a:p>
        </p:txBody>
      </p:sp>
      <p:sp>
        <p:nvSpPr>
          <p:cNvPr id="1048672" name="Título 14"/>
          <p:cNvSpPr>
            <a:spLocks noGrp="1"/>
          </p:cNvSpPr>
          <p:nvPr>
            <p:ph type="title" idx="16"/>
          </p:nvPr>
        </p:nvSpPr>
        <p:spPr/>
        <p:txBody>
          <a:bodyPr/>
          <a:p>
            <a:endParaRPr lang="es-AR"/>
          </a:p>
        </p:txBody>
      </p:sp>
      <p:sp>
        <p:nvSpPr>
          <p:cNvPr id="1048673" name="Título 15"/>
          <p:cNvSpPr>
            <a:spLocks noGrp="1"/>
          </p:cNvSpPr>
          <p:nvPr>
            <p:ph type="title" idx="17"/>
          </p:nvPr>
        </p:nvSpPr>
        <p:spPr/>
        <p:txBody>
          <a:bodyPr/>
          <a:p>
            <a:endParaRPr lang="es-AR"/>
          </a:p>
        </p:txBody>
      </p:sp>
      <p:sp>
        <p:nvSpPr>
          <p:cNvPr id="1048674" name="Título 16"/>
          <p:cNvSpPr>
            <a:spLocks noGrp="1"/>
          </p:cNvSpPr>
          <p:nvPr>
            <p:ph type="title" idx="18"/>
          </p:nvPr>
        </p:nvSpPr>
        <p:spPr/>
        <p:txBody>
          <a:bodyPr/>
          <a:p>
            <a:endParaRPr lang="es-AR"/>
          </a:p>
        </p:txBody>
      </p:sp>
      <p:sp>
        <p:nvSpPr>
          <p:cNvPr id="1048675" name="Título 17"/>
          <p:cNvSpPr>
            <a:spLocks noGrp="1"/>
          </p:cNvSpPr>
          <p:nvPr>
            <p:ph type="title" idx="19"/>
          </p:nvPr>
        </p:nvSpPr>
        <p:spPr/>
        <p:txBody>
          <a:bodyPr/>
          <a:p>
            <a:endParaRPr lang="es-AR"/>
          </a:p>
        </p:txBody>
      </p:sp>
      <p:sp>
        <p:nvSpPr>
          <p:cNvPr id="1048676" name="Título 18"/>
          <p:cNvSpPr>
            <a:spLocks noGrp="1"/>
          </p:cNvSpPr>
          <p:nvPr>
            <p:ph type="title" idx="20"/>
          </p:nvPr>
        </p:nvSpPr>
        <p:spPr/>
        <p:txBody>
          <a:bodyPr/>
          <a:p>
            <a:endParaRPr lang="es-AR"/>
          </a:p>
        </p:txBody>
      </p:sp>
      <p:pic>
        <p:nvPicPr>
          <p:cNvPr id="2097180" name="Imagen 20"/>
          <p:cNvPicPr>
            <a:picLocks noChangeAspect="1"/>
          </p:cNvPicPr>
          <p:nvPr/>
        </p:nvPicPr>
        <p:blipFill>
          <a:blip xmlns:r="http://schemas.openxmlformats.org/officeDocument/2006/relationships" r:embed="rId1"/>
          <a:stretch>
            <a:fillRect/>
          </a:stretch>
        </p:blipFill>
        <p:spPr>
          <a:xfrm>
            <a:off x="-1467293" y="-1720613"/>
            <a:ext cx="9144000" cy="6830458"/>
          </a:xfrm>
          <a:prstGeom prst="rect"/>
        </p:spPr>
      </p:pic>
      <p:pic>
        <p:nvPicPr>
          <p:cNvPr id="2097181" name="Imagen 22"/>
          <p:cNvPicPr>
            <a:picLocks noChangeAspect="1"/>
          </p:cNvPicPr>
          <p:nvPr/>
        </p:nvPicPr>
        <p:blipFill>
          <a:blip xmlns:r="http://schemas.openxmlformats.org/officeDocument/2006/relationships" r:embed="rId2"/>
          <a:stretch>
            <a:fillRect/>
          </a:stretch>
        </p:blipFill>
        <p:spPr>
          <a:xfrm>
            <a:off x="5176654" y="-465476"/>
            <a:ext cx="3803260" cy="4112275"/>
          </a:xfrm>
          <a:prstGeom prst="rect"/>
        </p:spPr>
      </p:pic>
      <p:pic>
        <p:nvPicPr>
          <p:cNvPr id="2097182" name="Sonido grabado">
            <a:hlinkClick r:id="" action="ppaction://media"/>
          </p:cNvPr>
          <p:cNvPicPr>
            <a:picLocks noChangeAspect="1"/>
          </p:cNvPicPr>
          <p:nvPr>
            <a:audioFile r:link="rId3"/>
            <p:extLst>
              <p:ext uri="{DAA4B4D4-6D71-4841-9C94-3DE7FCFB9230}">
                <p14:media xmlns:p14="http://schemas.microsoft.com/office/powerpoint/2010/main" r:embed=""/>
              </p:ext>
            </p:extLst>
          </p:nvPr>
        </p:nvPicPr>
        <p:blipFill>
          <a:blip xmlns:r="http://schemas.openxmlformats.org/officeDocument/2006/relationships" r:embed="rId4"/>
          <a:stretch>
            <a:fillRect/>
          </a:stretch>
        </p:blipFill>
        <p:spPr>
          <a:xfrm>
            <a:off x="4398491" y="132271"/>
            <a:ext cx="609600" cy="609600"/>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61184" fill="hold" id="6"/>
                                        <p:tgtEl>
                                          <p:spTgt spid="209718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18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pic>
        <p:nvPicPr>
          <p:cNvPr id="2097183" name="Imagen 19"/>
          <p:cNvPicPr>
            <a:picLocks noChangeAspect="1"/>
          </p:cNvPicPr>
          <p:nvPr/>
        </p:nvPicPr>
        <p:blipFill>
          <a:blip xmlns:r="http://schemas.openxmlformats.org/officeDocument/2006/relationships" r:embed="rId1"/>
          <a:stretch>
            <a:fillRect/>
          </a:stretch>
        </p:blipFill>
        <p:spPr>
          <a:xfrm>
            <a:off x="4103370" y="1446192"/>
            <a:ext cx="3797706" cy="2527201"/>
          </a:xfrm>
          <a:prstGeom prst="rect"/>
        </p:spPr>
      </p:pic>
      <p:pic>
        <p:nvPicPr>
          <p:cNvPr id="2097184" name="Picture 2" descr="Fuma pa dentro 2 - YouTube"/>
          <p:cNvPicPr>
            <a:picLocks noChangeAspect="1" noChangeArrowheads="1"/>
          </p:cNvPicPr>
          <p:nvPr/>
        </p:nvPicPr>
        <p:blipFill>
          <a:blip xmlns:r="http://schemas.openxmlformats.org/officeDocument/2006/relationships" r:embed="rId2"/>
          <a:srcRect/>
          <a:stretch>
            <a:fillRect/>
          </a:stretch>
        </p:blipFill>
        <p:spPr bwMode="auto">
          <a:xfrm>
            <a:off x="502966" y="1518935"/>
            <a:ext cx="3184117" cy="2397308"/>
          </a:xfrm>
          <a:prstGeom prst="rect"/>
          <a:noFill/>
        </p:spPr>
      </p:pic>
      <p:pic>
        <p:nvPicPr>
          <p:cNvPr id="2097185" name="Sonido grabado">
            <a:hlinkClick r:id="" action="ppaction://media"/>
          </p:cNvPr>
          <p:cNvPicPr>
            <a:picLocks noChangeAspect="1"/>
          </p:cNvPicPr>
          <p:nvPr>
            <a:audioFile r:link="rId3"/>
            <p:extLst>
              <p:ext uri="{DAA4B4D4-6D71-4841-9C94-3DE7FCFB9230}">
                <p14:media xmlns:p14="http://schemas.microsoft.com/office/powerpoint/2010/main" r:embed=""/>
              </p:ext>
            </p:extLst>
          </p:nvPr>
        </p:nvPicPr>
        <p:blipFill>
          <a:blip xmlns:r="http://schemas.openxmlformats.org/officeDocument/2006/relationships" r:embed="rId4"/>
          <a:stretch>
            <a:fillRect/>
          </a:stretch>
        </p:blipFill>
        <p:spPr>
          <a:xfrm>
            <a:off x="6267450" y="723900"/>
            <a:ext cx="609600" cy="609600"/>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41275" fill="hold" id="6"/>
                                        <p:tgtEl>
                                          <p:spTgt spid="20971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18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p:bgPr>
    </p:bg>
    <p:spTree>
      <p:nvGrpSpPr>
        <p:cNvPr id="106" name=""/>
        <p:cNvGrpSpPr/>
        <p:nvPr/>
      </p:nvGrpSpPr>
      <p:grpSpPr>
        <a:xfrm>
          <a:off x="0" y="0"/>
          <a:ext cx="0" cy="0"/>
          <a:chOff x="0" y="0"/>
          <a:chExt cx="0" cy="0"/>
        </a:xfrm>
      </p:grpSpPr>
      <p:pic>
        <p:nvPicPr>
          <p:cNvPr id="2097186" name="Imagen 6"/>
          <p:cNvPicPr>
            <a:picLocks noChangeAspect="1"/>
          </p:cNvPicPr>
          <p:nvPr/>
        </p:nvPicPr>
        <p:blipFill>
          <a:blip xmlns:r="http://schemas.openxmlformats.org/officeDocument/2006/relationships" r:embed="rId1"/>
          <a:stretch>
            <a:fillRect/>
          </a:stretch>
        </p:blipFill>
        <p:spPr>
          <a:xfrm>
            <a:off x="751374" y="627534"/>
            <a:ext cx="7853074" cy="4407140"/>
          </a:xfrm>
          <a:prstGeom prst="rect"/>
          <a:ln>
            <a:noFill/>
          </a:ln>
          <a:effectLst>
            <a:outerShdw algn="tl" blurRad="190500" rotWithShape="0">
              <a:srgbClr val="000000">
                <a:alpha val="70000"/>
              </a:srgbClr>
            </a:outerShdw>
          </a:effectLst>
        </p:spPr>
      </p:pic>
      <p:pic>
        <p:nvPicPr>
          <p:cNvPr id="2097187" name="Imagen 4"/>
          <p:cNvPicPr>
            <a:picLocks noChangeAspect="1"/>
          </p:cNvPicPr>
          <p:nvPr/>
        </p:nvPicPr>
        <p:blipFill rotWithShape="1">
          <a:blip xmlns:r="http://schemas.openxmlformats.org/officeDocument/2006/relationships" r:embed="rId2"/>
          <a:srcRect l="2750" t="21987" r="53150" b="44397"/>
          <a:stretch>
            <a:fillRect/>
          </a:stretch>
        </p:blipFill>
        <p:spPr>
          <a:xfrm>
            <a:off x="2451871" y="-263314"/>
            <a:ext cx="3707904" cy="1589103"/>
          </a:xfrm>
          <a:prstGeom prst="rect"/>
        </p:spPr>
      </p:pic>
    </p:spTree>
  </p:cSld>
  <p:clrMapOvr>
    <a:masterClrMapping/>
  </p:clrMapOvr>
  <p:transition spd="med">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xit" presetID="53" presetSubtype="32">
                                  <p:stCondLst>
                                    <p:cond delay="0"/>
                                  </p:stCondLst>
                                  <p:childTnLst>
                                    <p:anim calcmode="lin" valueType="num">
                                      <p:cBhvr>
                                        <p:cTn dur="500" id="6"/>
                                        <p:tgtEl>
                                          <p:spTgt spid="2097187"/>
                                        </p:tgtEl>
                                        <p:attrNameLst>
                                          <p:attrName>ppt_w</p:attrName>
                                        </p:attrNameLst>
                                      </p:cBhvr>
                                      <p:tavLst>
                                        <p:tav tm="0">
                                          <p:val>
                                            <p:strVal val="ppt_w"/>
                                          </p:val>
                                        </p:tav>
                                        <p:tav tm="100000">
                                          <p:val>
                                            <p:fltVal val="0.0"/>
                                          </p:val>
                                        </p:tav>
                                      </p:tavLst>
                                    </p:anim>
                                    <p:anim calcmode="lin" valueType="num">
                                      <p:cBhvr>
                                        <p:cTn dur="500" id="7"/>
                                        <p:tgtEl>
                                          <p:spTgt spid="2097187"/>
                                        </p:tgtEl>
                                        <p:attrNameLst>
                                          <p:attrName>ppt_h</p:attrName>
                                        </p:attrNameLst>
                                      </p:cBhvr>
                                      <p:tavLst>
                                        <p:tav tm="0">
                                          <p:val>
                                            <p:strVal val="ppt_h"/>
                                          </p:val>
                                        </p:tav>
                                        <p:tav tm="100000">
                                          <p:val>
                                            <p:fltVal val="0.0"/>
                                          </p:val>
                                        </p:tav>
                                      </p:tavLst>
                                    </p:anim>
                                    <p:animEffect transition="out" filter="fade">
                                      <p:cBhvr>
                                        <p:cTn dur="500" id="8"/>
                                        <p:tgtEl>
                                          <p:spTgt spid="2097187"/>
                                        </p:tgtEl>
                                      </p:cBhvr>
                                    </p:animEffect>
                                    <p:set>
                                      <p:cBhvr>
                                        <p:cTn dur="1" fill="hold" id="9">
                                          <p:stCondLst>
                                            <p:cond delay="499"/>
                                          </p:stCondLst>
                                        </p:cTn>
                                        <p:tgtEl>
                                          <p:spTgt spid="20971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07" name=""/>
        <p:cNvGrpSpPr/>
        <p:nvPr/>
      </p:nvGrpSpPr>
      <p:grpSpPr>
        <a:xfrm>
          <a:off x="0" y="0"/>
          <a:ext cx="0" cy="0"/>
          <a:chOff x="0" y="0"/>
          <a:chExt cx="0" cy="0"/>
        </a:xfrm>
      </p:grpSpPr>
      <p:pic>
        <p:nvPicPr>
          <p:cNvPr id="2097188" name="Imagen 6"/>
          <p:cNvPicPr>
            <a:picLocks noChangeAspect="1"/>
          </p:cNvPicPr>
          <p:nvPr/>
        </p:nvPicPr>
        <p:blipFill>
          <a:blip xmlns:r="http://schemas.openxmlformats.org/officeDocument/2006/relationships" r:embed="rId1"/>
          <a:stretch>
            <a:fillRect/>
          </a:stretch>
        </p:blipFill>
        <p:spPr>
          <a:xfrm>
            <a:off x="4139952" y="-596602"/>
            <a:ext cx="6146404" cy="5976664"/>
          </a:xfrm>
          <a:prstGeom prst="rect"/>
        </p:spPr>
      </p:pic>
      <p:pic>
        <p:nvPicPr>
          <p:cNvPr id="2097189" name="Imagen 8"/>
          <p:cNvPicPr>
            <a:picLocks noChangeAspect="1"/>
          </p:cNvPicPr>
          <p:nvPr/>
        </p:nvPicPr>
        <p:blipFill>
          <a:blip xmlns:r="http://schemas.openxmlformats.org/officeDocument/2006/relationships" r:embed="rId2"/>
          <a:stretch>
            <a:fillRect/>
          </a:stretch>
        </p:blipFill>
        <p:spPr>
          <a:xfrm>
            <a:off x="107504" y="1563638"/>
            <a:ext cx="8572500" cy="4286250"/>
          </a:xfrm>
          <a:prstGeom prst="rect"/>
        </p:spPr>
      </p:pic>
      <p:pic>
        <p:nvPicPr>
          <p:cNvPr id="2097190" name="Imagen 4"/>
          <p:cNvPicPr>
            <a:picLocks noChangeAspect="1"/>
          </p:cNvPicPr>
          <p:nvPr/>
        </p:nvPicPr>
        <p:blipFill rotWithShape="1">
          <a:blip xmlns:r="http://schemas.openxmlformats.org/officeDocument/2006/relationships" r:embed="rId3"/>
          <a:srcRect l="16925" t="20586" r="24801" b="52802"/>
          <a:stretch>
            <a:fillRect/>
          </a:stretch>
        </p:blipFill>
        <p:spPr>
          <a:xfrm>
            <a:off x="107504" y="282390"/>
            <a:ext cx="5616624" cy="1442107"/>
          </a:xfrm>
          <a:prstGeom prst="rect"/>
          <a:ln>
            <a:noFill/>
          </a:ln>
          <a:effectLst>
            <a:outerShdw algn="tl" blurRad="292100" dir="2700000" dist="139700" rotWithShape="0">
              <a:srgbClr val="333333">
                <a:alpha val="65000"/>
              </a:srgbClr>
            </a:outerShdw>
          </a:effectLst>
        </p:spPr>
      </p:pic>
      <p:sp>
        <p:nvSpPr>
          <p:cNvPr id="1048680" name="3 Rectángulo"/>
          <p:cNvSpPr/>
          <p:nvPr/>
        </p:nvSpPr>
        <p:spPr>
          <a:xfrm>
            <a:off x="107504" y="1879252"/>
            <a:ext cx="4464496" cy="1384995"/>
          </a:xfrm>
          <a:prstGeom prst="rect"/>
        </p:spPr>
        <p:txBody>
          <a:bodyPr wrap="square">
            <a:spAutoFit/>
          </a:bodyPr>
          <a:p>
            <a:pPr algn="l" defTabSz="914400" eaLnBrk="1" fontAlgn="auto" hangingPunct="1" indent="0" latinLnBrk="1" lvl="0" marL="0" marR="0" rtl="0">
              <a:lnSpc>
                <a:spcPct val="100000"/>
              </a:lnSpc>
              <a:spcBef>
                <a:spcPts val="0"/>
              </a:spcBef>
              <a:spcAft>
                <a:spcPts val="0"/>
              </a:spcAft>
              <a:buClrTx/>
              <a:buSzTx/>
              <a:buFontTx/>
              <a:buNone/>
            </a:pPr>
            <a:endParaRPr baseline="0" b="0" cap="none" dirty="0" sz="1400" i="0" kern="1200" kumimoji="0" lang="es-AR" noProof="0" normalizeH="0" spc="0" strike="noStrike" u="none">
              <a:ln>
                <a:noFill/>
              </a:ln>
              <a:solidFill>
                <a:srgbClr val="C00000"/>
              </a:solidFill>
              <a:effectLst/>
              <a:uLnTx/>
              <a:uFillTx/>
              <a:latin typeface="Bahnschrift" panose="020B0502040204020203" pitchFamily="34" charset="0"/>
              <a:cs typeface="+mn-cs"/>
            </a:endParaRPr>
          </a:p>
          <a:p>
            <a:pPr algn="l" defTabSz="914400" eaLnBrk="1" fontAlgn="auto" hangingPunct="1" indent="0" latinLnBrk="1" lvl="0" marL="0" marR="0" rtl="0">
              <a:lnSpc>
                <a:spcPct val="100000"/>
              </a:lnSpc>
              <a:spcBef>
                <a:spcPts val="0"/>
              </a:spcBef>
              <a:spcAft>
                <a:spcPts val="0"/>
              </a:spcAft>
              <a:buClrTx/>
              <a:buSzTx/>
              <a:buFontTx/>
              <a:buNone/>
            </a:pPr>
            <a:endParaRPr baseline="0" b="0" cap="none" dirty="0" sz="1400" i="0" kern="1200" kumimoji="0" lang="es-AR" noProof="0" normalizeH="0" spc="0" strike="noStrike" u="none">
              <a:ln>
                <a:noFill/>
              </a:ln>
              <a:solidFill>
                <a:srgbClr val="C00000"/>
              </a:solidFill>
              <a:effectLst/>
              <a:uLnTx/>
              <a:uFillTx/>
              <a:latin typeface="Bahnschrift" panose="020B0502040204020203" pitchFamily="34" charset="0"/>
              <a:cs typeface="+mn-cs"/>
            </a:endParaRPr>
          </a:p>
          <a:p>
            <a:pPr algn="l" defTabSz="914400" eaLnBrk="1" fontAlgn="auto" hangingPunct="1" indent="0" latinLnBrk="1" lvl="0" marL="0" marR="0" rtl="0">
              <a:lnSpc>
                <a:spcPct val="100000"/>
              </a:lnSpc>
              <a:spcBef>
                <a:spcPts val="0"/>
              </a:spcBef>
              <a:spcAft>
                <a:spcPts val="0"/>
              </a:spcAft>
              <a:buClrTx/>
              <a:buSzTx/>
              <a:buFontTx/>
              <a:buNone/>
            </a:pPr>
            <a:r>
              <a:rPr baseline="0" b="1" cap="none" dirty="0" sz="1400" i="0" kern="1200" kumimoji="0" lang="es-AR" noProof="0" normalizeH="0" spc="0" strike="noStrike" u="none">
                <a:ln>
                  <a:noFill/>
                </a:ln>
                <a:solidFill>
                  <a:srgbClr val="C00000"/>
                </a:solidFill>
                <a:effectLst/>
                <a:uLnTx/>
                <a:uFillTx/>
                <a:latin typeface="Bahnschrift" panose="020B0502040204020203" pitchFamily="34" charset="0"/>
                <a:cs typeface="+mn-cs"/>
              </a:rPr>
              <a:t>TODAS LAS FORMAS DE TABACO, PODRÍAN SER </a:t>
            </a:r>
          </a:p>
          <a:p>
            <a:pPr algn="l" defTabSz="914400" eaLnBrk="1" fontAlgn="auto" hangingPunct="1" indent="0" latinLnBrk="1" lvl="0" marL="0" marR="0" rtl="0">
              <a:lnSpc>
                <a:spcPct val="100000"/>
              </a:lnSpc>
              <a:spcBef>
                <a:spcPts val="0"/>
              </a:spcBef>
              <a:spcAft>
                <a:spcPts val="0"/>
              </a:spcAft>
              <a:buClrTx/>
              <a:buSzTx/>
              <a:buFontTx/>
              <a:buNone/>
            </a:pPr>
            <a:r>
              <a:rPr baseline="0" b="1" cap="none" dirty="0" sz="1400" i="0" kern="1200" kumimoji="0" lang="es-AR" noProof="0" normalizeH="0" spc="0" strike="noStrike" u="none">
                <a:ln>
                  <a:noFill/>
                </a:ln>
                <a:solidFill>
                  <a:srgbClr val="C00000"/>
                </a:solidFill>
                <a:effectLst/>
                <a:uLnTx/>
                <a:uFillTx/>
                <a:latin typeface="Bahnschrift" panose="020B0502040204020203" pitchFamily="34" charset="0"/>
                <a:cs typeface="+mn-cs"/>
              </a:rPr>
              <a:t>CONSIDERADAS FACTORES DE RIESGO PARA</a:t>
            </a:r>
          </a:p>
          <a:p>
            <a:pPr algn="l" defTabSz="914400" eaLnBrk="1" fontAlgn="auto" hangingPunct="1" indent="0" latinLnBrk="1" lvl="0" marL="0" marR="0" rtl="0">
              <a:lnSpc>
                <a:spcPct val="100000"/>
              </a:lnSpc>
              <a:spcBef>
                <a:spcPts val="0"/>
              </a:spcBef>
              <a:spcAft>
                <a:spcPts val="0"/>
              </a:spcAft>
              <a:buClrTx/>
              <a:buSzTx/>
              <a:buFontTx/>
              <a:buNone/>
            </a:pPr>
            <a:r>
              <a:rPr baseline="0" b="1" cap="none" dirty="0" sz="1400" i="0" kern="1200" kumimoji="0" lang="es-AR" noProof="0" normalizeH="0" spc="0" strike="noStrike" u="none">
                <a:ln>
                  <a:noFill/>
                </a:ln>
                <a:solidFill>
                  <a:srgbClr val="C00000"/>
                </a:solidFill>
                <a:effectLst/>
                <a:uLnTx/>
                <a:uFillTx/>
                <a:latin typeface="Bahnschrift" panose="020B0502040204020203" pitchFamily="34" charset="0"/>
                <a:cs typeface="+mn-cs"/>
              </a:rPr>
              <a:t>CÁNCER BUCAL </a:t>
            </a:r>
          </a:p>
          <a:p>
            <a:pPr algn="l" defTabSz="914400" eaLnBrk="1" fontAlgn="auto" hangingPunct="1" indent="0" latinLnBrk="1" lvl="0" marL="0" marR="0" rtl="0">
              <a:lnSpc>
                <a:spcPct val="100000"/>
              </a:lnSpc>
              <a:spcBef>
                <a:spcPts val="0"/>
              </a:spcBef>
              <a:spcAft>
                <a:spcPts val="0"/>
              </a:spcAft>
              <a:buClrTx/>
              <a:buSzTx/>
              <a:buFontTx/>
              <a:buNone/>
            </a:pPr>
            <a:endParaRPr baseline="0" b="1" cap="none" dirty="0" sz="1400" i="0" kern="1200" kumimoji="0" lang="es-AR" noProof="0" normalizeH="0" spc="0" strike="noStrike" u="none">
              <a:ln>
                <a:noFill/>
              </a:ln>
              <a:solidFill>
                <a:srgbClr val="C00000"/>
              </a:solidFill>
              <a:effectLst/>
              <a:uLnTx/>
              <a:uFillTx/>
              <a:latin typeface="Bahnschrift" panose="020B0502040204020203" pitchFamily="34" charset="0"/>
              <a:cs typeface="+mn-cs"/>
            </a:endParaRPr>
          </a:p>
        </p:txBody>
      </p:sp>
      <p:pic>
        <p:nvPicPr>
          <p:cNvPr id="2097191" name="Imagen 11"/>
          <p:cNvPicPr>
            <a:picLocks noChangeAspect="1"/>
          </p:cNvPicPr>
          <p:nvPr/>
        </p:nvPicPr>
        <p:blipFill rotWithShape="1">
          <a:blip xmlns:r="http://schemas.openxmlformats.org/officeDocument/2006/relationships" r:embed="rId4" cstate="print">
            <a:clrChange>
              <a:clrFrom>
                <a:srgbClr val="0B0F0E"/>
              </a:clrFrom>
              <a:clrTo>
                <a:srgbClr val="0B0F0E">
                  <a:alpha val="0"/>
                </a:srgbClr>
              </a:clrTo>
            </a:clrChange>
          </a:blip>
          <a:srcRect l="2903"/>
          <a:stretch>
            <a:fillRect/>
          </a:stretch>
        </p:blipFill>
        <p:spPr>
          <a:xfrm>
            <a:off x="7213154" y="3651223"/>
            <a:ext cx="2408118" cy="1515633"/>
          </a:xfrm>
          <a:prstGeom prst="rect"/>
        </p:spPr>
      </p:pic>
      <p:pic>
        <p:nvPicPr>
          <p:cNvPr id="2097192" name="Sonido grabado">
            <a:hlinkClick r:id="" action="ppaction://media"/>
          </p:cNvPr>
          <p:cNvPicPr>
            <a:picLocks noChangeAspect="1"/>
          </p:cNvPicPr>
          <p:nvPr>
            <a:audioFile r:link="rId5"/>
            <p:extLst>
              <p:ext uri="{DAA4B4D4-6D71-4841-9C94-3DE7FCFB9230}">
                <p14:media xmlns:p14="http://schemas.microsoft.com/office/powerpoint/2010/main" r:embed=""/>
              </p:ext>
            </p:extLst>
          </p:nvPr>
        </p:nvPicPr>
        <p:blipFill>
          <a:blip xmlns:r="http://schemas.openxmlformats.org/officeDocument/2006/relationships" r:embed="rId6"/>
          <a:stretch>
            <a:fillRect/>
          </a:stretch>
        </p:blipFill>
        <p:spPr>
          <a:xfrm>
            <a:off x="2034952" y="3579937"/>
            <a:ext cx="609600" cy="609600"/>
          </a:xfrm>
          <a:prstGeom prst="rect"/>
        </p:spPr>
      </p:pic>
    </p:spTree>
  </p:cSld>
  <p:clrMapOvr>
    <a:masterClrMapping/>
  </p:clrMapOvr>
  <p:transition spd="med">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29051" fill="hold" id="6"/>
                                        <p:tgtEl>
                                          <p:spTgt spid="209719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19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09" name=""/>
        <p:cNvGrpSpPr/>
        <p:nvPr/>
      </p:nvGrpSpPr>
      <p:grpSpPr>
        <a:xfrm>
          <a:off x="0" y="0"/>
          <a:ext cx="0" cy="0"/>
          <a:chOff x="0" y="0"/>
          <a:chExt cx="0" cy="0"/>
        </a:xfrm>
      </p:grpSpPr>
      <p:sp>
        <p:nvSpPr>
          <p:cNvPr id="1048701" name="CuadroTexto 3"/>
          <p:cNvSpPr txBox="1"/>
          <p:nvPr/>
        </p:nvSpPr>
        <p:spPr>
          <a:xfrm>
            <a:off x="0" y="2252680"/>
            <a:ext cx="4572000" cy="2677656"/>
          </a:xfrm>
          <a:prstGeom prst="rect"/>
          <a:noFill/>
        </p:spPr>
        <p:txBody>
          <a:bodyPr wrap="square">
            <a:spAutoFit/>
          </a:bodyPr>
          <a:p>
            <a:r>
              <a:rPr baseline="0" b="0" dirty="0" sz="1400" i="0" lang="en-US" strike="noStrike" u="none">
                <a:solidFill>
                  <a:schemeClr val="bg1"/>
                </a:solidFill>
                <a:latin typeface="Charis SIL"/>
              </a:rPr>
              <a:t>According to International Agency for Research on Cancer (IARC), alcohol is classified as a group 1 carcinogen. </a:t>
            </a:r>
          </a:p>
          <a:p>
            <a:r>
              <a:rPr baseline="0" b="0" dirty="0" sz="1400" i="0" lang="en-US" strike="noStrike" u="none">
                <a:solidFill>
                  <a:schemeClr val="bg1"/>
                </a:solidFill>
                <a:latin typeface="Charis SIL"/>
              </a:rPr>
              <a:t>Its intake has been associated with an increased risk of cancer in the oral cavity, pharynx, larynx, esophagus, liver, colorectal cancer and, female breast cancer.</a:t>
            </a:r>
          </a:p>
          <a:p>
            <a:endParaRPr dirty="0" lang="en-US">
              <a:solidFill>
                <a:schemeClr val="bg1"/>
              </a:solidFill>
              <a:latin typeface="Charis SIL"/>
            </a:endParaRPr>
          </a:p>
          <a:p>
            <a:r>
              <a:rPr baseline="0" b="0" dirty="0" sz="1400" i="0" lang="en-US" strike="noStrike" u="none">
                <a:solidFill>
                  <a:schemeClr val="bg1"/>
                </a:solidFill>
                <a:latin typeface="Charis SIL"/>
              </a:rPr>
              <a:t>The possible mechanism of alcohol-associated carcinogenesis is that the alcohol dehydrogenase (ADH) enzyme oxidizes ethanol into acetaldehyde, an intermediate metabolite that reacts with DNA and forms DNA adducts. These adducts either cause mutation or inhibit DNA synthesis and thus induce cancer. </a:t>
            </a:r>
            <a:endParaRPr dirty="0" lang="es-AR">
              <a:solidFill>
                <a:schemeClr val="bg1"/>
              </a:solidFill>
            </a:endParaRPr>
          </a:p>
        </p:txBody>
      </p:sp>
      <p:sp>
        <p:nvSpPr>
          <p:cNvPr id="1048702" name="Elipse 4"/>
          <p:cNvSpPr/>
          <p:nvPr/>
        </p:nvSpPr>
        <p:spPr>
          <a:xfrm>
            <a:off x="308161" y="657897"/>
            <a:ext cx="1977839" cy="968884"/>
          </a:xfrm>
          <a:prstGeom prst="ellipse"/>
        </p:spPr>
        <p:style>
          <a:lnRef idx="2">
            <a:schemeClr val="accent4">
              <a:shade val="50000"/>
            </a:schemeClr>
          </a:lnRef>
          <a:fillRef idx="1">
            <a:schemeClr val="accent4"/>
          </a:fillRef>
          <a:effectRef idx="0">
            <a:schemeClr val="accent4"/>
          </a:effectRef>
          <a:fontRef idx="minor">
            <a:schemeClr val="lt1"/>
          </a:fontRef>
        </p:style>
        <p:txBody>
          <a:bodyPr anchor="ctr" rtlCol="0"/>
          <a:p>
            <a:pPr algn="ctr" defTabSz="914400" eaLnBrk="1" fontAlgn="auto" hangingPunct="1" indent="0" latinLnBrk="1" lvl="0" marL="0" marR="0" rtl="0">
              <a:lnSpc>
                <a:spcPct val="100000"/>
              </a:lnSpc>
              <a:spcBef>
                <a:spcPts val="0"/>
              </a:spcBef>
              <a:spcAft>
                <a:spcPts val="0"/>
              </a:spcAft>
              <a:buClrTx/>
              <a:buSzTx/>
              <a:buFontTx/>
              <a:buNone/>
            </a:pPr>
            <a:r>
              <a:rPr baseline="0" b="0" cap="none" dirty="0" sz="2000" i="0" kern="1200" kumimoji="0" lang="es-AR" noProof="0" normalizeH="0" spc="0" strike="noStrike" u="none">
                <a:ln>
                  <a:noFill/>
                </a:ln>
                <a:solidFill>
                  <a:prstClr val="white"/>
                </a:solidFill>
                <a:effectLst/>
                <a:uLnTx/>
                <a:uFillTx/>
                <a:latin typeface="Bahnschrift SemiBold" panose="020B0502040204020203" pitchFamily="34" charset="0"/>
                <a:cs typeface="+mn-cs"/>
              </a:rPr>
              <a:t>ALCOHOL</a:t>
            </a:r>
          </a:p>
        </p:txBody>
      </p:sp>
      <p:pic>
        <p:nvPicPr>
          <p:cNvPr id="2097193" name="Imagen 2"/>
          <p:cNvPicPr>
            <a:picLocks noChangeAspect="1"/>
          </p:cNvPicPr>
          <p:nvPr/>
        </p:nvPicPr>
        <p:blipFill>
          <a:blip xmlns:r="http://schemas.openxmlformats.org/officeDocument/2006/relationships" r:embed="rId1"/>
          <a:stretch>
            <a:fillRect/>
          </a:stretch>
        </p:blipFill>
        <p:spPr>
          <a:xfrm>
            <a:off x="4744599" y="875081"/>
            <a:ext cx="4641856" cy="3612412"/>
          </a:xfrm>
          <a:prstGeom prst="rect"/>
        </p:spPr>
      </p:pic>
      <p:pic>
        <p:nvPicPr>
          <p:cNvPr id="2097194" name="Imagen 5"/>
          <p:cNvPicPr>
            <a:picLocks noChangeAspect="1"/>
          </p:cNvPicPr>
          <p:nvPr/>
        </p:nvPicPr>
        <p:blipFill>
          <a:blip xmlns:r="http://schemas.openxmlformats.org/officeDocument/2006/relationships" r:embed="rId2"/>
          <a:stretch>
            <a:fillRect/>
          </a:stretch>
        </p:blipFill>
        <p:spPr>
          <a:xfrm>
            <a:off x="2502322" y="450101"/>
            <a:ext cx="1730699" cy="1730699"/>
          </a:xfrm>
          <a:prstGeom prst="rect"/>
        </p:spPr>
      </p:pic>
      <p:pic>
        <p:nvPicPr>
          <p:cNvPr id="2097195" name="Sonido grabado">
            <a:hlinkClick r:id="" action="ppaction://media"/>
          </p:cNvPr>
          <p:cNvPicPr>
            <a:picLocks noChangeAspect="1"/>
          </p:cNvPicPr>
          <p:nvPr>
            <a:audioFile r:link="rId3"/>
            <p:extLst>
              <p:ext uri="{DAA4B4D4-6D71-4841-9C94-3DE7FCFB9230}">
                <p14:media xmlns:p14="http://schemas.microsoft.com/office/powerpoint/2010/main" r:embed=""/>
              </p:ext>
            </p:extLst>
          </p:nvPr>
        </p:nvPicPr>
        <p:blipFill>
          <a:blip xmlns:r="http://schemas.openxmlformats.org/officeDocument/2006/relationships" r:embed="rId4"/>
          <a:stretch>
            <a:fillRect/>
          </a:stretch>
        </p:blipFill>
        <p:spPr>
          <a:xfrm>
            <a:off x="687480" y="48297"/>
            <a:ext cx="609600" cy="609600"/>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112026" fill="hold" id="6"/>
                                        <p:tgtEl>
                                          <p:spTgt spid="209719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19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10" name=""/>
        <p:cNvGrpSpPr/>
        <p:nvPr/>
      </p:nvGrpSpPr>
      <p:grpSpPr>
        <a:xfrm>
          <a:off x="0" y="0"/>
          <a:ext cx="0" cy="0"/>
          <a:chOff x="0" y="0"/>
          <a:chExt cx="0" cy="0"/>
        </a:xfrm>
      </p:grpSpPr>
      <p:pic>
        <p:nvPicPr>
          <p:cNvPr id="2097196" name="Imagen 20"/>
          <p:cNvPicPr>
            <a:picLocks noChangeAspect="1"/>
          </p:cNvPicPr>
          <p:nvPr/>
        </p:nvPicPr>
        <p:blipFill>
          <a:blip xmlns:r="http://schemas.openxmlformats.org/officeDocument/2006/relationships" r:embed="rId1"/>
          <a:stretch>
            <a:fillRect/>
          </a:stretch>
        </p:blipFill>
        <p:spPr>
          <a:xfrm>
            <a:off x="386525" y="272322"/>
            <a:ext cx="8370949" cy="4598855"/>
          </a:xfrm>
          <a:prstGeom prst="rec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11" name=""/>
        <p:cNvGrpSpPr/>
        <p:nvPr/>
      </p:nvGrpSpPr>
      <p:grpSpPr>
        <a:xfrm>
          <a:off x="0" y="0"/>
          <a:ext cx="0" cy="0"/>
          <a:chOff x="0" y="0"/>
          <a:chExt cx="0" cy="0"/>
        </a:xfrm>
      </p:grpSpPr>
      <p:sp>
        <p:nvSpPr>
          <p:cNvPr id="1048703" name="Marcador de texto 1"/>
          <p:cNvSpPr>
            <a:spLocks noGrp="1"/>
          </p:cNvSpPr>
          <p:nvPr>
            <p:ph type="body" sz="quarter" idx="10"/>
          </p:nvPr>
        </p:nvSpPr>
        <p:spPr/>
        <p:txBody>
          <a:bodyPr/>
          <a:p>
            <a:endParaRPr lang="es-AR"/>
          </a:p>
        </p:txBody>
      </p:sp>
      <p:sp>
        <p:nvSpPr>
          <p:cNvPr id="1048704" name="Marcador de texto 2"/>
          <p:cNvSpPr>
            <a:spLocks noGrp="1"/>
          </p:cNvSpPr>
          <p:nvPr>
            <p:ph type="body" sz="quarter" idx="11"/>
          </p:nvPr>
        </p:nvSpPr>
        <p:spPr/>
        <p:txBody>
          <a:bodyPr/>
          <a:p>
            <a:endParaRPr lang="es-AR"/>
          </a:p>
        </p:txBody>
      </p:sp>
      <p:pic>
        <p:nvPicPr>
          <p:cNvPr id="2097197" name="Imagen 4"/>
          <p:cNvPicPr>
            <a:picLocks noChangeAspect="1"/>
          </p:cNvPicPr>
          <p:nvPr/>
        </p:nvPicPr>
        <p:blipFill rotWithShape="1">
          <a:blip xmlns:r="http://schemas.openxmlformats.org/officeDocument/2006/relationships" r:embed="rId1"/>
          <a:srcRect l="28035" t="21419" r="24014" b="22034"/>
          <a:stretch>
            <a:fillRect/>
          </a:stretch>
        </p:blipFill>
        <p:spPr>
          <a:xfrm>
            <a:off x="0" y="-28231"/>
            <a:ext cx="9144000" cy="6065366"/>
          </a:xfrm>
          <a:prstGeom prst="rect"/>
        </p:spPr>
      </p:pic>
      <p:pic>
        <p:nvPicPr>
          <p:cNvPr id="2097198" name="Sonido grabado">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689610" y="970806"/>
            <a:ext cx="609600" cy="609600"/>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37560" fill="hold" id="6"/>
                                        <p:tgtEl>
                                          <p:spTgt spid="209719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19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12" name=""/>
        <p:cNvGrpSpPr/>
        <p:nvPr/>
      </p:nvGrpSpPr>
      <p:grpSpPr>
        <a:xfrm>
          <a:off x="0" y="0"/>
          <a:ext cx="0" cy="0"/>
          <a:chOff x="0" y="0"/>
          <a:chExt cx="0" cy="0"/>
        </a:xfrm>
      </p:grpSpPr>
      <p:sp>
        <p:nvSpPr>
          <p:cNvPr id="1048705" name="Marcador de texto 1"/>
          <p:cNvSpPr>
            <a:spLocks noGrp="1"/>
          </p:cNvSpPr>
          <p:nvPr>
            <p:ph type="body" sz="quarter" idx="10"/>
          </p:nvPr>
        </p:nvSpPr>
        <p:spPr/>
        <p:txBody>
          <a:bodyPr/>
          <a:p>
            <a:endParaRPr lang="es-AR"/>
          </a:p>
        </p:txBody>
      </p:sp>
      <p:sp>
        <p:nvSpPr>
          <p:cNvPr id="1048706" name="Marcador de texto 2"/>
          <p:cNvSpPr>
            <a:spLocks noGrp="1"/>
          </p:cNvSpPr>
          <p:nvPr>
            <p:ph type="body" sz="quarter" idx="11"/>
          </p:nvPr>
        </p:nvSpPr>
        <p:spPr/>
        <p:txBody>
          <a:bodyPr/>
          <a:p>
            <a:endParaRPr lang="es-AR"/>
          </a:p>
        </p:txBody>
      </p:sp>
      <p:pic>
        <p:nvPicPr>
          <p:cNvPr id="2097199" name="Imagen 4"/>
          <p:cNvPicPr>
            <a:picLocks noChangeAspect="1"/>
          </p:cNvPicPr>
          <p:nvPr/>
        </p:nvPicPr>
        <p:blipFill>
          <a:blip xmlns:r="http://schemas.openxmlformats.org/officeDocument/2006/relationships" r:embed="rId1"/>
          <a:stretch>
            <a:fillRect/>
          </a:stretch>
        </p:blipFill>
        <p:spPr>
          <a:xfrm>
            <a:off x="0" y="-2481088"/>
            <a:ext cx="9144000" cy="9086952"/>
          </a:xfrm>
          <a:prstGeom prst="rect"/>
        </p:spPr>
      </p:pic>
      <p:pic>
        <p:nvPicPr>
          <p:cNvPr id="2097200" name="Sonido grabado">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1341120" y="504468"/>
            <a:ext cx="609600" cy="609600"/>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94286" fill="hold" id="6"/>
                                        <p:tgtEl>
                                          <p:spTgt spid="209720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20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14" name="Shape 207"/>
        <p:cNvGrpSpPr/>
        <p:nvPr/>
      </p:nvGrpSpPr>
      <p:grpSpPr>
        <a:xfrm>
          <a:off x="0" y="0"/>
          <a:ext cx="0" cy="0"/>
          <a:chOff x="0" y="0"/>
          <a:chExt cx="0" cy="0"/>
        </a:xfrm>
      </p:grpSpPr>
      <p:sp>
        <p:nvSpPr>
          <p:cNvPr id="1048709" name="Google Shape;208;p34"/>
          <p:cNvSpPr txBox="1">
            <a:spLocks noGrp="1"/>
          </p:cNvSpPr>
          <p:nvPr>
            <p:ph type="title"/>
          </p:nvPr>
        </p:nvSpPr>
        <p:spPr>
          <a:xfrm>
            <a:off x="228483" y="259266"/>
            <a:ext cx="5951980" cy="1404096"/>
          </a:xfrm>
          <a:prstGeom prst="rect"/>
        </p:spPr>
        <p:txBody>
          <a:bodyPr anchor="b" anchorCtr="0" bIns="91425" lIns="91425" rIns="91425" spcFirstLastPara="1" tIns="91425" wrap="square">
            <a:noAutofit/>
          </a:bodyPr>
          <a:p>
            <a:pPr algn="l" indent="0" lvl="0" marL="0" rtl="0">
              <a:spcBef>
                <a:spcPts val="0"/>
              </a:spcBef>
              <a:spcAft>
                <a:spcPts val="0"/>
              </a:spcAft>
              <a:buNone/>
            </a:pPr>
            <a:r>
              <a:rPr dirty="0" lang="en"/>
              <a:t>VIRUS PAPILOMA HUMANO</a:t>
            </a:r>
            <a:endParaRPr dirty="0"/>
          </a:p>
        </p:txBody>
      </p:sp>
      <p:sp>
        <p:nvSpPr>
          <p:cNvPr id="1048710" name="1 Título"/>
          <p:cNvSpPr txBox="1"/>
          <p:nvPr/>
        </p:nvSpPr>
        <p:spPr>
          <a:xfrm>
            <a:off x="-252206" y="1919123"/>
            <a:ext cx="9252520" cy="2046089"/>
          </a:xfrm>
          <a:prstGeom prst="rect"/>
        </p:spPr>
        <p:txBody>
          <a:bodyPr anchor="ctr" bIns="45720" lIns="91440" rIns="91440" rtlCol="0" tIns="45720" vert="horz">
            <a:noAutofit/>
          </a:bodyPr>
          <a:lstStyle>
            <a:lvl1pPr algn="ctr" defTabSz="914400" eaLnBrk="1" hangingPunct="1" latinLnBrk="0" rtl="0">
              <a:spcBef>
                <a:spcPct val="0"/>
              </a:spcBef>
              <a:buNone/>
              <a:defRPr sz="4400" kern="1200">
                <a:solidFill>
                  <a:schemeClr val="tx1"/>
                </a:solidFill>
                <a:latin typeface="+mj-lt"/>
                <a:ea typeface="+mj-ea"/>
                <a:cs typeface="+mj-cs"/>
              </a:defRPr>
            </a:lvl1pPr>
          </a:lstStyle>
          <a:p>
            <a:pPr>
              <a:buClrTx/>
              <a:buFontTx/>
              <a:buNone/>
            </a:pPr>
            <a:r>
              <a:rPr b="1" dirty="0" sz="1200" lang="en-US">
                <a:solidFill>
                  <a:prstClr val="black"/>
                </a:solidFill>
                <a:latin typeface="Montserrat" panose="020B0604020202020204" charset="0"/>
                <a:cs typeface="Segoe UI Semibold" panose="020B0702040204020203" pitchFamily="34" charset="0"/>
              </a:rPr>
              <a:t>Son un </a:t>
            </a:r>
            <a:r>
              <a:rPr b="1" dirty="0" sz="1200" lang="en-US" err="1">
                <a:solidFill>
                  <a:prstClr val="black"/>
                </a:solidFill>
                <a:latin typeface="Montserrat" panose="020B0604020202020204" charset="0"/>
                <a:cs typeface="Segoe UI Semibold" panose="020B0702040204020203" pitchFamily="34" charset="0"/>
              </a:rPr>
              <a:t>conjunto</a:t>
            </a:r>
            <a:r>
              <a:rPr b="1" dirty="0" sz="1200" lang="en-US">
                <a:solidFill>
                  <a:prstClr val="black"/>
                </a:solidFill>
                <a:latin typeface="Montserrat" panose="020B0604020202020204" charset="0"/>
                <a:cs typeface="Segoe UI Semibold" panose="020B0702040204020203" pitchFamily="34" charset="0"/>
              </a:rPr>
              <a:t> de virus </a:t>
            </a:r>
            <a:r>
              <a:rPr b="1" dirty="0" sz="1200" lang="en-US" err="1">
                <a:solidFill>
                  <a:prstClr val="black"/>
                </a:solidFill>
                <a:latin typeface="Montserrat" panose="020B0604020202020204" charset="0"/>
                <a:cs typeface="Segoe UI Semibold" panose="020B0702040204020203" pitchFamily="34" charset="0"/>
              </a:rPr>
              <a:t>pequeños</a:t>
            </a:r>
            <a:r>
              <a:rPr b="1" dirty="0" sz="1200" lang="en-US">
                <a:solidFill>
                  <a:prstClr val="black"/>
                </a:solidFill>
                <a:latin typeface="Montserrat" panose="020B0604020202020204" charset="0"/>
                <a:cs typeface="Segoe UI Semibold" panose="020B0702040204020203" pitchFamily="34" charset="0"/>
              </a:rPr>
              <a:t>, </a:t>
            </a:r>
            <a:r>
              <a:rPr b="1" dirty="0" sz="1200" lang="en-US" err="1">
                <a:solidFill>
                  <a:prstClr val="black"/>
                </a:solidFill>
                <a:latin typeface="Montserrat" panose="020B0604020202020204" charset="0"/>
                <a:cs typeface="Segoe UI Semibold" panose="020B0702040204020203" pitchFamily="34" charset="0"/>
              </a:rPr>
              <a:t>pertenecientes</a:t>
            </a:r>
            <a:r>
              <a:rPr b="1" dirty="0" sz="1200" lang="en-US">
                <a:solidFill>
                  <a:prstClr val="black"/>
                </a:solidFill>
                <a:latin typeface="Montserrat" panose="020B0604020202020204" charset="0"/>
                <a:cs typeface="Segoe UI Semibold" panose="020B0702040204020203" pitchFamily="34" charset="0"/>
              </a:rPr>
              <a:t> a la </a:t>
            </a:r>
            <a:r>
              <a:rPr b="1" dirty="0" sz="1200" lang="en-US" err="1">
                <a:solidFill>
                  <a:prstClr val="black"/>
                </a:solidFill>
                <a:latin typeface="Montserrat" panose="020B0604020202020204" charset="0"/>
                <a:cs typeface="Segoe UI Semibold" panose="020B0702040204020203" pitchFamily="34" charset="0"/>
              </a:rPr>
              <a:t>familia</a:t>
            </a:r>
            <a:r>
              <a:rPr b="1" dirty="0" sz="1200" lang="en-US">
                <a:solidFill>
                  <a:prstClr val="black"/>
                </a:solidFill>
                <a:latin typeface="Montserrat" panose="020B0604020202020204" charset="0"/>
                <a:cs typeface="Segoe UI Semibold" panose="020B0702040204020203" pitchFamily="34" charset="0"/>
              </a:rPr>
              <a:t> </a:t>
            </a:r>
            <a:r>
              <a:rPr b="1" dirty="0" sz="1200" lang="en-US" err="1">
                <a:solidFill>
                  <a:prstClr val="black"/>
                </a:solidFill>
                <a:latin typeface="Montserrat" panose="020B0604020202020204" charset="0"/>
                <a:cs typeface="Segoe UI Semibold" panose="020B0702040204020203" pitchFamily="34" charset="0"/>
              </a:rPr>
              <a:t>Papillomaviridae</a:t>
            </a:r>
            <a:r>
              <a:rPr b="1" dirty="0" sz="1200" lang="en-US">
                <a:solidFill>
                  <a:prstClr val="black"/>
                </a:solidFill>
                <a:latin typeface="Montserrat" panose="020B0604020202020204" charset="0"/>
                <a:cs typeface="Segoe UI Semibold" panose="020B0702040204020203" pitchFamily="34" charset="0"/>
              </a:rPr>
              <a:t>, de </a:t>
            </a:r>
            <a:r>
              <a:rPr b="1" dirty="0" sz="1200" lang="en-US" err="1">
                <a:solidFill>
                  <a:prstClr val="black"/>
                </a:solidFill>
                <a:latin typeface="Montserrat" panose="020B0604020202020204" charset="0"/>
                <a:cs typeface="Segoe UI Semibold" panose="020B0702040204020203" pitchFamily="34" charset="0"/>
              </a:rPr>
              <a:t>doble</a:t>
            </a:r>
            <a:r>
              <a:rPr b="1" dirty="0" sz="1200" lang="en-US">
                <a:solidFill>
                  <a:prstClr val="black"/>
                </a:solidFill>
                <a:latin typeface="Montserrat" panose="020B0604020202020204" charset="0"/>
                <a:cs typeface="Segoe UI Semibold" panose="020B0702040204020203" pitchFamily="34" charset="0"/>
              </a:rPr>
              <a:t> </a:t>
            </a:r>
            <a:r>
              <a:rPr b="1" dirty="0" sz="1200" lang="en-US" err="1">
                <a:solidFill>
                  <a:prstClr val="black"/>
                </a:solidFill>
                <a:latin typeface="Montserrat" panose="020B0604020202020204" charset="0"/>
                <a:cs typeface="Segoe UI Semibold" panose="020B0702040204020203" pitchFamily="34" charset="0"/>
              </a:rPr>
              <a:t>cadena</a:t>
            </a:r>
            <a:r>
              <a:rPr b="1" dirty="0" sz="1200" lang="en-US">
                <a:solidFill>
                  <a:prstClr val="black"/>
                </a:solidFill>
                <a:latin typeface="Montserrat" panose="020B0604020202020204" charset="0"/>
                <a:cs typeface="Segoe UI Semibold" panose="020B0702040204020203" pitchFamily="34" charset="0"/>
              </a:rPr>
              <a:t> de ADN.</a:t>
            </a:r>
            <a:br>
              <a:rPr b="1" dirty="0" sz="1200" lang="en-US">
                <a:solidFill>
                  <a:srgbClr val="FFFF00"/>
                </a:solidFill>
                <a:latin typeface="Montserrat" panose="020B0604020202020204" charset="0"/>
                <a:cs typeface="Segoe UI Semibold" panose="020B0702040204020203" pitchFamily="34" charset="0"/>
              </a:rPr>
            </a:br>
            <a:br>
              <a:rPr b="1" dirty="0" sz="1200" lang="en-US">
                <a:solidFill>
                  <a:prstClr val="black"/>
                </a:solidFill>
                <a:latin typeface="Montserrat" panose="020B0604020202020204" charset="0"/>
                <a:cs typeface="Segoe UI Semibold" panose="020B0702040204020203" pitchFamily="34" charset="0"/>
              </a:rPr>
            </a:br>
            <a:r>
              <a:rPr b="1" dirty="0" sz="1200" lang="en-US">
                <a:solidFill>
                  <a:prstClr val="black"/>
                </a:solidFill>
                <a:latin typeface="Montserrat" panose="020B0604020202020204" charset="0"/>
                <a:cs typeface="Segoe UI Semibold" panose="020B0702040204020203" pitchFamily="34" charset="0"/>
              </a:rPr>
              <a:t>Se </a:t>
            </a:r>
            <a:r>
              <a:rPr b="1" dirty="0" sz="1200" lang="en-US" err="1">
                <a:solidFill>
                  <a:prstClr val="black"/>
                </a:solidFill>
                <a:latin typeface="Montserrat" panose="020B0604020202020204" charset="0"/>
                <a:cs typeface="Segoe UI Semibold" panose="020B0702040204020203" pitchFamily="34" charset="0"/>
              </a:rPr>
              <a:t>conocen</a:t>
            </a:r>
            <a:r>
              <a:rPr b="1" dirty="0" sz="1200" lang="en-US">
                <a:solidFill>
                  <a:prstClr val="black"/>
                </a:solidFill>
                <a:latin typeface="Montserrat" panose="020B0604020202020204" charset="0"/>
                <a:cs typeface="Segoe UI Semibold" panose="020B0702040204020203" pitchFamily="34" charset="0"/>
              </a:rPr>
              <a:t> al </a:t>
            </a:r>
            <a:r>
              <a:rPr b="1" dirty="0" sz="1200" lang="en-US" err="1">
                <a:solidFill>
                  <a:prstClr val="black"/>
                </a:solidFill>
                <a:latin typeface="Montserrat" panose="020B0604020202020204" charset="0"/>
                <a:cs typeface="Segoe UI Semibold" panose="020B0702040204020203" pitchFamily="34" charset="0"/>
              </a:rPr>
              <a:t>momento</a:t>
            </a:r>
            <a:r>
              <a:rPr b="1" dirty="0" sz="1200" lang="en-US">
                <a:solidFill>
                  <a:prstClr val="black"/>
                </a:solidFill>
                <a:latin typeface="Montserrat" panose="020B0604020202020204" charset="0"/>
                <a:cs typeface="Segoe UI Semibold" panose="020B0702040204020203" pitchFamily="34" charset="0"/>
              </a:rPr>
              <a:t> </a:t>
            </a:r>
            <a:r>
              <a:rPr b="1" dirty="0" sz="1200" lang="en-US" err="1">
                <a:solidFill>
                  <a:prstClr val="black"/>
                </a:solidFill>
                <a:latin typeface="Montserrat" panose="020B0604020202020204" charset="0"/>
                <a:cs typeface="Segoe UI Semibold" panose="020B0702040204020203" pitchFamily="34" charset="0"/>
              </a:rPr>
              <a:t>más</a:t>
            </a:r>
            <a:r>
              <a:rPr b="1" dirty="0" sz="1200" lang="en-US">
                <a:solidFill>
                  <a:prstClr val="black"/>
                </a:solidFill>
                <a:latin typeface="Montserrat" panose="020B0604020202020204" charset="0"/>
                <a:cs typeface="Segoe UI Semibold" panose="020B0702040204020203" pitchFamily="34" charset="0"/>
              </a:rPr>
              <a:t> de 170 </a:t>
            </a:r>
            <a:r>
              <a:rPr b="1" dirty="0" sz="1200" lang="en-US" err="1">
                <a:solidFill>
                  <a:prstClr val="black"/>
                </a:solidFill>
                <a:latin typeface="Montserrat" panose="020B0604020202020204" charset="0"/>
                <a:cs typeface="Segoe UI Semibold" panose="020B0702040204020203" pitchFamily="34" charset="0"/>
              </a:rPr>
              <a:t>subtipos</a:t>
            </a:r>
            <a:r>
              <a:rPr b="1" dirty="0" sz="1200" lang="en-US">
                <a:solidFill>
                  <a:prstClr val="black"/>
                </a:solidFill>
                <a:latin typeface="Montserrat" panose="020B0604020202020204" charset="0"/>
                <a:cs typeface="Segoe UI Semibold" panose="020B0702040204020203" pitchFamily="34" charset="0"/>
              </a:rPr>
              <a:t> –  120 </a:t>
            </a:r>
            <a:r>
              <a:rPr b="1" dirty="0" sz="1200" lang="en-US" err="1">
                <a:solidFill>
                  <a:prstClr val="black"/>
                </a:solidFill>
                <a:latin typeface="Montserrat" panose="020B0604020202020204" charset="0"/>
                <a:cs typeface="Segoe UI Semibold" panose="020B0702040204020203" pitchFamily="34" charset="0"/>
              </a:rPr>
              <a:t>secuenciados</a:t>
            </a:r>
            <a:r>
              <a:rPr b="1" dirty="0" sz="1200" lang="en-US">
                <a:solidFill>
                  <a:prstClr val="black"/>
                </a:solidFill>
                <a:latin typeface="Montserrat" panose="020B0604020202020204" charset="0"/>
                <a:cs typeface="Segoe UI Semibold" panose="020B0702040204020203" pitchFamily="34" charset="0"/>
              </a:rPr>
              <a:t>.</a:t>
            </a:r>
            <a:br>
              <a:rPr b="1" dirty="0" sz="1200" lang="en-US">
                <a:solidFill>
                  <a:prstClr val="black"/>
                </a:solidFill>
                <a:latin typeface="Montserrat" panose="020B0604020202020204" charset="0"/>
                <a:cs typeface="Segoe UI Semibold" panose="020B0702040204020203" pitchFamily="34" charset="0"/>
              </a:rPr>
            </a:br>
            <a:r>
              <a:rPr b="1" dirty="0" sz="1200" lang="en-US">
                <a:solidFill>
                  <a:prstClr val="black"/>
                </a:solidFill>
                <a:latin typeface="Montserrat" panose="020B0604020202020204" charset="0"/>
                <a:cs typeface="Segoe UI Semibold" panose="020B0702040204020203" pitchFamily="34" charset="0"/>
              </a:rPr>
              <a:t>Son virus </a:t>
            </a:r>
            <a:r>
              <a:rPr b="1" dirty="0" sz="1200" lang="en-US" err="1">
                <a:solidFill>
                  <a:prstClr val="black"/>
                </a:solidFill>
                <a:latin typeface="Montserrat" panose="020B0604020202020204" charset="0"/>
                <a:cs typeface="Segoe UI Semibold" panose="020B0702040204020203" pitchFamily="34" charset="0"/>
              </a:rPr>
              <a:t>epiteliotropos</a:t>
            </a:r>
            <a:r>
              <a:rPr b="1" dirty="0" sz="1200" lang="en-US">
                <a:solidFill>
                  <a:prstClr val="black"/>
                </a:solidFill>
                <a:latin typeface="Montserrat" panose="020B0604020202020204" charset="0"/>
                <a:cs typeface="Segoe UI Semibold" panose="020B0702040204020203" pitchFamily="34" charset="0"/>
              </a:rPr>
              <a:t>.</a:t>
            </a:r>
            <a:br>
              <a:rPr b="1" dirty="0" sz="1200" lang="en-US">
                <a:solidFill>
                  <a:prstClr val="black"/>
                </a:solidFill>
                <a:latin typeface="Montserrat" panose="020B0604020202020204" charset="0"/>
                <a:cs typeface="Segoe UI Semibold" panose="020B0702040204020203" pitchFamily="34" charset="0"/>
              </a:rPr>
            </a:br>
            <a:endParaRPr b="1" dirty="0" sz="1200" lang="es-AR">
              <a:solidFill>
                <a:prstClr val="black"/>
              </a:solidFill>
              <a:latin typeface="Montserrat" panose="020B0604020202020204" charset="0"/>
              <a:cs typeface="Segoe UI Semibold" panose="020B0702040204020203" pitchFamily="34" charset="0"/>
            </a:endParaRPr>
          </a:p>
        </p:txBody>
      </p:sp>
      <p:sp>
        <p:nvSpPr>
          <p:cNvPr id="1048711" name="1 Título"/>
          <p:cNvSpPr txBox="1"/>
          <p:nvPr/>
        </p:nvSpPr>
        <p:spPr>
          <a:xfrm>
            <a:off x="0" y="2942168"/>
            <a:ext cx="9144000" cy="2808312"/>
          </a:xfrm>
          <a:prstGeom prst="rect"/>
        </p:spPr>
        <p:txBody>
          <a:bodyPr anchor="ctr" bIns="45720" lIns="91440" rIns="91440" rtlCol="0" tIns="45720" vert="horz">
            <a:noAutofit/>
          </a:bodyPr>
          <a:lstStyle>
            <a:lvl1pPr algn="ctr" defTabSz="914400" eaLnBrk="1" hangingPunct="1" latinLnBrk="0" rtl="0">
              <a:spcBef>
                <a:spcPct val="0"/>
              </a:spcBef>
              <a:buNone/>
              <a:defRPr sz="4400" kern="1200">
                <a:solidFill>
                  <a:schemeClr val="tx1"/>
                </a:solidFill>
                <a:latin typeface="+mj-lt"/>
                <a:ea typeface="+mj-ea"/>
                <a:cs typeface="+mj-cs"/>
              </a:defRPr>
            </a:lvl1pPr>
          </a:lstStyle>
          <a:p>
            <a:pPr>
              <a:buClrTx/>
              <a:buFontTx/>
              <a:buNone/>
            </a:pPr>
            <a:r>
              <a:rPr b="1" dirty="0" sz="1800" lang="en-US" err="1">
                <a:solidFill>
                  <a:prstClr val="black"/>
                </a:solidFill>
                <a:latin typeface="Montserrat" panose="020B0604020202020204" charset="0"/>
                <a:cs typeface="Segoe UI Semibold" panose="020B0702040204020203" pitchFamily="34" charset="0"/>
              </a:rPr>
              <a:t>Infectan</a:t>
            </a:r>
            <a:r>
              <a:rPr b="1" dirty="0" sz="1800" lang="en-US">
                <a:solidFill>
                  <a:prstClr val="black"/>
                </a:solidFill>
                <a:latin typeface="Montserrat" panose="020B0604020202020204" charset="0"/>
                <a:cs typeface="Segoe UI Semibold" panose="020B0702040204020203" pitchFamily="34" charset="0"/>
              </a:rPr>
              <a:t> </a:t>
            </a:r>
            <a:r>
              <a:rPr b="1" dirty="0" sz="1800" lang="en-US" err="1">
                <a:solidFill>
                  <a:prstClr val="black"/>
                </a:solidFill>
                <a:latin typeface="Montserrat" panose="020B0604020202020204" charset="0"/>
                <a:cs typeface="Segoe UI Semibold" panose="020B0702040204020203" pitchFamily="34" charset="0"/>
              </a:rPr>
              <a:t>epitelios</a:t>
            </a:r>
            <a:r>
              <a:rPr b="1" dirty="0" sz="1800" lang="en-US">
                <a:solidFill>
                  <a:prstClr val="black"/>
                </a:solidFill>
                <a:latin typeface="Montserrat" panose="020B0604020202020204" charset="0"/>
                <a:cs typeface="Segoe UI Semibold" panose="020B0702040204020203" pitchFamily="34" charset="0"/>
              </a:rPr>
              <a:t> </a:t>
            </a:r>
            <a:r>
              <a:rPr b="1" dirty="0" sz="1800" lang="en-US" err="1">
                <a:solidFill>
                  <a:prstClr val="black"/>
                </a:solidFill>
                <a:latin typeface="Montserrat" panose="020B0604020202020204" charset="0"/>
                <a:cs typeface="Segoe UI Semibold" panose="020B0702040204020203" pitchFamily="34" charset="0"/>
              </a:rPr>
              <a:t>mucosos</a:t>
            </a:r>
            <a:r>
              <a:rPr b="1" dirty="0" sz="1800" lang="en-US">
                <a:solidFill>
                  <a:prstClr val="black"/>
                </a:solidFill>
                <a:latin typeface="Montserrat" panose="020B0604020202020204" charset="0"/>
                <a:cs typeface="Segoe UI Semibold" panose="020B0702040204020203" pitchFamily="34" charset="0"/>
              </a:rPr>
              <a:t> y </a:t>
            </a:r>
            <a:r>
              <a:rPr b="1" dirty="0" sz="1800" lang="en-US" err="1">
                <a:solidFill>
                  <a:prstClr val="black"/>
                </a:solidFill>
                <a:latin typeface="Montserrat" panose="020B0604020202020204" charset="0"/>
                <a:cs typeface="Segoe UI Semibold" panose="020B0702040204020203" pitchFamily="34" charset="0"/>
              </a:rPr>
              <a:t>piel</a:t>
            </a:r>
            <a:r>
              <a:rPr b="1" dirty="0" sz="1800" lang="en-US">
                <a:solidFill>
                  <a:prstClr val="black"/>
                </a:solidFill>
                <a:latin typeface="Montserrat" panose="020B0604020202020204" charset="0"/>
                <a:cs typeface="Segoe UI Semibold" panose="020B0702040204020203" pitchFamily="34" charset="0"/>
              </a:rPr>
              <a:t>, </a:t>
            </a:r>
            <a:r>
              <a:rPr b="1" dirty="0" sz="1800" lang="en-US" err="1">
                <a:solidFill>
                  <a:prstClr val="black"/>
                </a:solidFill>
                <a:latin typeface="Montserrat" panose="020B0604020202020204" charset="0"/>
                <a:cs typeface="Segoe UI Semibold" panose="020B0702040204020203" pitchFamily="34" charset="0"/>
              </a:rPr>
              <a:t>ya</a:t>
            </a:r>
            <a:r>
              <a:rPr b="1" dirty="0" sz="1800" lang="en-US">
                <a:solidFill>
                  <a:prstClr val="black"/>
                </a:solidFill>
                <a:latin typeface="Montserrat" panose="020B0604020202020204" charset="0"/>
                <a:cs typeface="Segoe UI Semibold" panose="020B0702040204020203" pitchFamily="34" charset="0"/>
              </a:rPr>
              <a:t> que </a:t>
            </a:r>
            <a:r>
              <a:rPr b="1" dirty="0" sz="1800" lang="en-US" err="1">
                <a:solidFill>
                  <a:prstClr val="black"/>
                </a:solidFill>
                <a:latin typeface="Montserrat" panose="020B0604020202020204" charset="0"/>
                <a:cs typeface="Segoe UI Semibold" panose="020B0702040204020203" pitchFamily="34" charset="0"/>
              </a:rPr>
              <a:t>tienen</a:t>
            </a:r>
            <a:r>
              <a:rPr b="1" dirty="0" sz="1800" lang="en-US">
                <a:solidFill>
                  <a:prstClr val="black"/>
                </a:solidFill>
                <a:latin typeface="Montserrat" panose="020B0604020202020204" charset="0"/>
                <a:cs typeface="Segoe UI Semibold" panose="020B0702040204020203" pitchFamily="34" charset="0"/>
              </a:rPr>
              <a:t> </a:t>
            </a:r>
            <a:r>
              <a:rPr b="1" dirty="0" sz="1800" lang="en-US" err="1">
                <a:solidFill>
                  <a:prstClr val="black"/>
                </a:solidFill>
                <a:latin typeface="Montserrat" panose="020B0604020202020204" charset="0"/>
                <a:cs typeface="Segoe UI Semibold" panose="020B0702040204020203" pitchFamily="34" charset="0"/>
              </a:rPr>
              <a:t>tropismo</a:t>
            </a:r>
            <a:r>
              <a:rPr b="1" dirty="0" sz="1800" lang="en-US">
                <a:solidFill>
                  <a:prstClr val="black"/>
                </a:solidFill>
                <a:latin typeface="Montserrat" panose="020B0604020202020204" charset="0"/>
                <a:cs typeface="Segoe UI Semibold" panose="020B0702040204020203" pitchFamily="34" charset="0"/>
              </a:rPr>
              <a:t> </a:t>
            </a:r>
            <a:r>
              <a:rPr b="1" dirty="0" sz="1800" lang="en-US" err="1">
                <a:solidFill>
                  <a:prstClr val="black"/>
                </a:solidFill>
                <a:latin typeface="Montserrat" panose="020B0604020202020204" charset="0"/>
                <a:cs typeface="Segoe UI Semibold" panose="020B0702040204020203" pitchFamily="34" charset="0"/>
              </a:rPr>
              <a:t>diferenciado</a:t>
            </a:r>
            <a:r>
              <a:rPr b="1" dirty="0" sz="1800" lang="en-US">
                <a:solidFill>
                  <a:prstClr val="black"/>
                </a:solidFill>
                <a:latin typeface="Montserrat" panose="020B0604020202020204" charset="0"/>
                <a:cs typeface="Segoe UI Semibold" panose="020B0702040204020203" pitchFamily="34" charset="0"/>
              </a:rPr>
              <a:t>.</a:t>
            </a:r>
          </a:p>
          <a:p>
            <a:pPr>
              <a:buClrTx/>
              <a:buFontTx/>
              <a:buNone/>
            </a:pPr>
            <a:r>
              <a:rPr b="1" dirty="0" sz="1800" lang="en-US">
                <a:solidFill>
                  <a:prstClr val="black"/>
                </a:solidFill>
                <a:latin typeface="Montserrat" panose="020B0604020202020204" charset="0"/>
                <a:cs typeface="Segoe UI Semibold" panose="020B0702040204020203" pitchFamily="34" charset="0"/>
              </a:rPr>
              <a:t>Se </a:t>
            </a:r>
            <a:r>
              <a:rPr b="1" dirty="0" sz="1800" lang="en-US" err="1">
                <a:solidFill>
                  <a:prstClr val="black"/>
                </a:solidFill>
                <a:latin typeface="Montserrat" panose="020B0604020202020204" charset="0"/>
                <a:cs typeface="Segoe UI Semibold" panose="020B0702040204020203" pitchFamily="34" charset="0"/>
              </a:rPr>
              <a:t>clasifican</a:t>
            </a:r>
            <a:r>
              <a:rPr b="1" dirty="0" sz="1800" lang="en-US">
                <a:solidFill>
                  <a:prstClr val="black"/>
                </a:solidFill>
                <a:latin typeface="Montserrat" panose="020B0604020202020204" charset="0"/>
                <a:cs typeface="Segoe UI Semibold" panose="020B0702040204020203" pitchFamily="34" charset="0"/>
              </a:rPr>
              <a:t> </a:t>
            </a:r>
            <a:r>
              <a:rPr b="1" dirty="0" sz="1800" lang="en-US" err="1">
                <a:solidFill>
                  <a:prstClr val="black"/>
                </a:solidFill>
                <a:latin typeface="Montserrat" panose="020B0604020202020204" charset="0"/>
                <a:cs typeface="Segoe UI Semibold" panose="020B0702040204020203" pitchFamily="34" charset="0"/>
              </a:rPr>
              <a:t>en</a:t>
            </a:r>
            <a:r>
              <a:rPr b="1" dirty="0" sz="1800" lang="en-US">
                <a:solidFill>
                  <a:prstClr val="black"/>
                </a:solidFill>
                <a:latin typeface="Montserrat" panose="020B0604020202020204" charset="0"/>
                <a:cs typeface="Segoe UI Semibold" panose="020B0702040204020203" pitchFamily="34" charset="0"/>
              </a:rPr>
              <a:t> ALTO </a:t>
            </a:r>
            <a:r>
              <a:rPr b="1" dirty="0" sz="1800" lang="en-US">
                <a:solidFill>
                  <a:srgbClr val="FF0000"/>
                </a:solidFill>
                <a:latin typeface="Montserrat" panose="020B0604020202020204" charset="0"/>
                <a:cs typeface="Segoe UI Semibold" panose="020B0702040204020203" pitchFamily="34" charset="0"/>
              </a:rPr>
              <a:t>(16, 18, 31, 33, 34, 35, ,38, 45, 51, 52, 56, 58, 59, 66, 68 y 70), </a:t>
            </a:r>
          </a:p>
          <a:p>
            <a:pPr>
              <a:buClrTx/>
              <a:buFontTx/>
              <a:buNone/>
            </a:pPr>
            <a:r>
              <a:rPr b="1" dirty="0" sz="1800" lang="en-US">
                <a:solidFill>
                  <a:prstClr val="black"/>
                </a:solidFill>
                <a:latin typeface="Montserrat" panose="020B0604020202020204" charset="0"/>
                <a:cs typeface="Segoe UI Semibold" panose="020B0702040204020203" pitchFamily="34" charset="0"/>
              </a:rPr>
              <a:t>Y BAJO RIESGO </a:t>
            </a:r>
            <a:r>
              <a:rPr b="1" dirty="0" sz="1800" lang="en-US">
                <a:solidFill>
                  <a:srgbClr val="00B050"/>
                </a:solidFill>
                <a:latin typeface="Montserrat" panose="020B0604020202020204" charset="0"/>
                <a:cs typeface="Segoe UI Semibold" panose="020B0702040204020203" pitchFamily="34" charset="0"/>
              </a:rPr>
              <a:t>(6, 11, 42, 43 y 44)</a:t>
            </a:r>
            <a:br>
              <a:rPr b="1" dirty="0" sz="1800" lang="en-US">
                <a:solidFill>
                  <a:srgbClr val="FFFF00"/>
                </a:solidFill>
                <a:latin typeface="Montserrat" panose="020B0604020202020204" charset="0"/>
                <a:cs typeface="Segoe UI Semibold" panose="020B0702040204020203" pitchFamily="34" charset="0"/>
              </a:rPr>
            </a:br>
            <a:endParaRPr b="1" dirty="0" sz="1800" lang="es-AR">
              <a:solidFill>
                <a:srgbClr val="FFFF00"/>
              </a:solidFill>
              <a:latin typeface="Montserrat" panose="020B0604020202020204" charset="0"/>
              <a:cs typeface="Segoe UI Semibold" panose="020B0702040204020203" pitchFamily="34" charset="0"/>
            </a:endParaRPr>
          </a:p>
        </p:txBody>
      </p:sp>
      <p:pic>
        <p:nvPicPr>
          <p:cNvPr id="2097203" name="Picture 2" descr="Vacúnate contra el Virus del Papiloma Humano (VPH)"/>
          <p:cNvPicPr>
            <a:picLocks noChangeAspect="1" noChangeArrowheads="1"/>
          </p:cNvPicPr>
          <p:nvPr/>
        </p:nvPicPr>
        <p:blipFill>
          <a:blip xmlns:r="http://schemas.openxmlformats.org/officeDocument/2006/relationships" r:embed="rId1">
            <a:clrChange>
              <a:clrFrom>
                <a:srgbClr val="FFFFFF"/>
              </a:clrFrom>
              <a:clrTo>
                <a:srgbClr val="FFFFFF">
                  <a:alpha val="0"/>
                </a:srgbClr>
              </a:clrTo>
            </a:clrChange>
          </a:blip>
          <a:srcRect/>
          <a:stretch>
            <a:fillRect/>
          </a:stretch>
        </p:blipFill>
        <p:spPr bwMode="auto">
          <a:xfrm flipH="1">
            <a:off x="5414556" y="108864"/>
            <a:ext cx="2438401" cy="2321781"/>
          </a:xfrm>
          <a:prstGeom prst="rect"/>
          <a:noFill/>
        </p:spPr>
      </p:pic>
      <p:pic>
        <p:nvPicPr>
          <p:cNvPr id="2097204" name="Sonido grabado">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2769870" y="351714"/>
            <a:ext cx="609600" cy="609600"/>
          </a:xfrm>
          <a:prstGeom prst="rect"/>
        </p:spPr>
      </p:pic>
    </p:spTree>
  </p:cSld>
  <p:clrMapOvr>
    <a:masterClrMapping/>
  </p:clrMapOvr>
  <p:transition spd="med">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94240" fill="hold" id="6"/>
                                        <p:tgtEl>
                                          <p:spTgt spid="209720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20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18" name=""/>
        <p:cNvGrpSpPr/>
        <p:nvPr/>
      </p:nvGrpSpPr>
      <p:grpSpPr>
        <a:xfrm>
          <a:off x="0" y="0"/>
          <a:ext cx="0" cy="0"/>
          <a:chOff x="0" y="0"/>
          <a:chExt cx="0" cy="0"/>
        </a:xfrm>
      </p:grpSpPr>
      <p:pic>
        <p:nvPicPr>
          <p:cNvPr id="2097205" name="Imagen 2" descr="Imagen que contiene pasto, pequeño, blanco  Descripción generada automáticamente"/>
          <p:cNvPicPr>
            <a:picLocks noChangeAspect="1"/>
          </p:cNvPicPr>
          <p:nvPr/>
        </p:nvPicPr>
        <p:blipFill>
          <a:blip xmlns:r="http://schemas.openxmlformats.org/officeDocument/2006/relationships" r:embed="rId1"/>
          <a:stretch>
            <a:fillRect/>
          </a:stretch>
        </p:blipFill>
        <p:spPr>
          <a:xfrm>
            <a:off x="0" y="1"/>
            <a:ext cx="9144000" cy="4686300"/>
          </a:xfrm>
          <a:prstGeom prst="rect"/>
        </p:spPr>
      </p:pic>
      <p:sp>
        <p:nvSpPr>
          <p:cNvPr id="1048714" name="Rectángulo 3"/>
          <p:cNvSpPr/>
          <p:nvPr/>
        </p:nvSpPr>
        <p:spPr>
          <a:xfrm>
            <a:off x="0" y="4814546"/>
            <a:ext cx="4572000" cy="253916"/>
          </a:xfrm>
          <a:prstGeom prst="rect"/>
        </p:spPr>
        <p:txBody>
          <a:bodyPr>
            <a:spAutoFit/>
          </a:bodyPr>
          <a:p>
            <a:r>
              <a:rPr altLang="ko-KR" b="1" dirty="0" sz="1050" lang="en-US">
                <a:solidFill>
                  <a:schemeClr val="tx1"/>
                </a:solidFill>
                <a:effectLst>
                  <a:outerShdw algn="tl" blurRad="38100" dir="2700000" dist="38100">
                    <a:srgbClr val="000000">
                      <a:alpha val="43137"/>
                    </a:srgbClr>
                  </a:outerShdw>
                </a:effectLst>
                <a:latin typeface="Posterama" panose="020B0504020200020000" pitchFamily="34" charset="0"/>
                <a:cs typeface="Posterama" panose="020B0504020200020000" pitchFamily="34" charset="0"/>
              </a:rPr>
              <a:t>Gilligan et al; Translational Res in Oral Oncol. 2017</a:t>
            </a:r>
          </a:p>
        </p:txBody>
      </p:sp>
      <p:pic>
        <p:nvPicPr>
          <p:cNvPr id="2097206" name="Sonido grabado">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4267200" y="2266950"/>
            <a:ext cx="609600" cy="609600"/>
          </a:xfrm>
          <a:prstGeom prst="rect"/>
        </p:spPr>
      </p:pic>
    </p:spTree>
  </p:cSld>
  <p:clrMapOvr>
    <a:masterClrMapping/>
  </p:clrMapOvr>
  <p:transition spd="med">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119258" fill="hold" id="6"/>
                                        <p:tgtEl>
                                          <p:spTgt spid="209720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20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65" name=""/>
        <p:cNvGrpSpPr/>
        <p:nvPr/>
      </p:nvGrpSpPr>
      <p:grpSpPr>
        <a:xfrm>
          <a:off x="0" y="0"/>
          <a:ext cx="0" cy="0"/>
          <a:chOff x="0" y="0"/>
          <a:chExt cx="0" cy="0"/>
        </a:xfrm>
      </p:grpSpPr>
      <p:pic>
        <p:nvPicPr>
          <p:cNvPr id="2097160" name="Imagen 1"/>
          <p:cNvPicPr>
            <a:picLocks noChangeAspect="1"/>
          </p:cNvPicPr>
          <p:nvPr/>
        </p:nvPicPr>
        <p:blipFill rotWithShape="1">
          <a:blip xmlns:r="http://schemas.openxmlformats.org/officeDocument/2006/relationships" r:embed="rId1"/>
          <a:srcRect l="33261" t="19889" r="34456" b="5871"/>
          <a:stretch>
            <a:fillRect/>
          </a:stretch>
        </p:blipFill>
        <p:spPr>
          <a:xfrm>
            <a:off x="0" y="0"/>
            <a:ext cx="3978176" cy="5143500"/>
          </a:xfrm>
          <a:prstGeom prst="rect"/>
        </p:spPr>
      </p:pic>
      <p:sp>
        <p:nvSpPr>
          <p:cNvPr id="1048597" name="1 Título"/>
          <p:cNvSpPr txBox="1"/>
          <p:nvPr/>
        </p:nvSpPr>
        <p:spPr>
          <a:xfrm>
            <a:off x="3978175" y="0"/>
            <a:ext cx="5165825" cy="533214"/>
          </a:xfrm>
          <a:prstGeom prst="rect"/>
          <a:solidFill>
            <a:srgbClr val="7030A0">
              <a:alpha val="42000"/>
            </a:srgbClr>
          </a:solidFill>
        </p:spPr>
        <p:txBody>
          <a:bodyPr anchor="ctr" bIns="34290" lIns="68580" rIns="68580" rtlCol="0" tIns="34290" vert="horz">
            <a:normAutofit fontScale="95238" lnSpcReduction="10000"/>
          </a:bodyPr>
          <a:lstStyle>
            <a:lvl1pPr algn="ctr" defTabSz="914400" eaLnBrk="1" hangingPunct="1" latinLnBrk="0" rtl="0">
              <a:spcBef>
                <a:spcPct val="0"/>
              </a:spcBef>
              <a:buNone/>
              <a:defRPr sz="4400" kern="1200">
                <a:solidFill>
                  <a:schemeClr val="tx1"/>
                </a:solidFill>
                <a:latin typeface="+mj-lt"/>
                <a:ea typeface="+mj-ea"/>
                <a:cs typeface="+mj-cs"/>
              </a:defRPr>
            </a:lvl1pPr>
          </a:lstStyle>
          <a:p>
            <a:pPr defTabSz="685800">
              <a:buClrTx/>
            </a:pPr>
            <a:r>
              <a:rPr b="1" dirty="0" sz="3300" lang="es-AR">
                <a:solidFill>
                  <a:prstClr val="black"/>
                </a:solidFill>
                <a:effectLst>
                  <a:outerShdw algn="tl" blurRad="38100" dir="2700000" dist="38100">
                    <a:srgbClr val="000000">
                      <a:alpha val="43137"/>
                    </a:srgbClr>
                  </a:outerShdw>
                </a:effectLst>
                <a:latin typeface="Century Gothic" panose="020B0502020202020204"/>
              </a:rPr>
              <a:t>Prevención de CB</a:t>
            </a:r>
            <a:endParaRPr b="1" dirty="0" sz="2100" lang="es-AR">
              <a:solidFill>
                <a:prstClr val="black"/>
              </a:solidFill>
              <a:effectLst>
                <a:outerShdw algn="tl" blurRad="38100" dir="2700000" dist="38100">
                  <a:srgbClr val="000000">
                    <a:alpha val="43137"/>
                  </a:srgbClr>
                </a:outerShdw>
              </a:effectLst>
              <a:latin typeface="Century Gothic" panose="020B0502020202020204"/>
            </a:endParaRPr>
          </a:p>
        </p:txBody>
      </p:sp>
      <p:sp>
        <p:nvSpPr>
          <p:cNvPr id="1048598" name="1 Título"/>
          <p:cNvSpPr txBox="1"/>
          <p:nvPr/>
        </p:nvSpPr>
        <p:spPr>
          <a:xfrm>
            <a:off x="3978175" y="533214"/>
            <a:ext cx="5165825" cy="279195"/>
          </a:xfrm>
          <a:prstGeom prst="rect"/>
        </p:spPr>
        <p:style>
          <a:lnRef idx="2">
            <a:schemeClr val="accent1">
              <a:shade val="50000"/>
            </a:schemeClr>
          </a:lnRef>
          <a:fillRef idx="1">
            <a:schemeClr val="accent1"/>
          </a:fillRef>
          <a:effectRef idx="0">
            <a:schemeClr val="accent1"/>
          </a:effectRef>
          <a:fontRef idx="minor">
            <a:schemeClr val="lt1"/>
          </a:fontRef>
        </p:style>
        <p:txBody>
          <a:bodyPr anchor="ctr" bIns="34290" lIns="68580" rIns="68580" rtlCol="0" tIns="34290" vert="horz">
            <a:normAutofit fontScale="91667" lnSpcReduction="20000"/>
          </a:bodyPr>
          <a:lstStyle>
            <a:lvl1pPr algn="ctr" defTabSz="914400" eaLnBrk="1" hangingPunct="1" latinLnBrk="0" rtl="0">
              <a:spcBef>
                <a:spcPct val="0"/>
              </a:spcBef>
              <a:buNone/>
              <a:defRPr sz="4400" kern="1200">
                <a:solidFill>
                  <a:schemeClr val="tx1"/>
                </a:solidFill>
                <a:latin typeface="+mj-lt"/>
                <a:ea typeface="+mj-ea"/>
                <a:cs typeface="+mj-cs"/>
              </a:defRPr>
            </a:lvl1pPr>
          </a:lstStyle>
          <a:p>
            <a:pPr defTabSz="685800">
              <a:buClrTx/>
            </a:pPr>
            <a:r>
              <a:rPr b="1" dirty="0" sz="2100" lang="es-AR">
                <a:solidFill>
                  <a:prstClr val="black"/>
                </a:solidFill>
                <a:effectLst>
                  <a:outerShdw algn="tl" blurRad="38100" dir="2700000" dist="38100">
                    <a:srgbClr val="000000">
                      <a:alpha val="43137"/>
                    </a:srgbClr>
                  </a:outerShdw>
                </a:effectLst>
                <a:latin typeface="Century Gothic" panose="020B0502020202020204"/>
              </a:rPr>
              <a:t>Primaria</a:t>
            </a:r>
            <a:endParaRPr b="1" dirty="0" sz="1200" lang="es-AR">
              <a:solidFill>
                <a:prstClr val="black"/>
              </a:solidFill>
              <a:effectLst>
                <a:outerShdw algn="tl" blurRad="38100" dir="2700000" dist="38100">
                  <a:srgbClr val="000000">
                    <a:alpha val="43137"/>
                  </a:srgbClr>
                </a:outerShdw>
              </a:effectLst>
              <a:latin typeface="Century Gothic" panose="020B0502020202020204"/>
            </a:endParaRPr>
          </a:p>
        </p:txBody>
      </p:sp>
      <p:sp>
        <p:nvSpPr>
          <p:cNvPr id="1048599" name="1 Título"/>
          <p:cNvSpPr txBox="1"/>
          <p:nvPr/>
        </p:nvSpPr>
        <p:spPr>
          <a:xfrm>
            <a:off x="3978175" y="2250839"/>
            <a:ext cx="5165825" cy="313767"/>
          </a:xfrm>
          <a:prstGeom prst="rect"/>
          <a:solidFill>
            <a:schemeClr val="accent4"/>
          </a:solidFill>
        </p:spPr>
        <p:txBody>
          <a:bodyPr anchor="ctr" bIns="34290" lIns="68580" rIns="68580" rtlCol="0" tIns="34290" vert="horz">
            <a:normAutofit/>
          </a:bodyPr>
          <a:lstStyle>
            <a:lvl1pPr algn="ctr" defTabSz="914400" eaLnBrk="1" hangingPunct="1" latinLnBrk="0" rtl="0">
              <a:spcBef>
                <a:spcPct val="0"/>
              </a:spcBef>
              <a:buNone/>
              <a:defRPr sz="4400" kern="1200">
                <a:solidFill>
                  <a:schemeClr val="tx1"/>
                </a:solidFill>
                <a:latin typeface="+mj-lt"/>
                <a:ea typeface="+mj-ea"/>
                <a:cs typeface="+mj-cs"/>
              </a:defRPr>
            </a:lvl1pPr>
          </a:lstStyle>
          <a:p>
            <a:pPr defTabSz="685800">
              <a:buClrTx/>
            </a:pPr>
            <a:r>
              <a:rPr b="1" dirty="0" sz="1725" lang="es-AR">
                <a:solidFill>
                  <a:prstClr val="black"/>
                </a:solidFill>
                <a:effectLst>
                  <a:outerShdw algn="tl" blurRad="38100" dir="2700000" dist="38100">
                    <a:srgbClr val="000000">
                      <a:alpha val="43137"/>
                    </a:srgbClr>
                  </a:outerShdw>
                </a:effectLst>
                <a:latin typeface="Century Gothic" panose="020B0502020202020204"/>
              </a:rPr>
              <a:t>Secundaria</a:t>
            </a:r>
          </a:p>
        </p:txBody>
      </p:sp>
      <p:sp>
        <p:nvSpPr>
          <p:cNvPr id="1048600" name="1 Título"/>
          <p:cNvSpPr txBox="1"/>
          <p:nvPr/>
        </p:nvSpPr>
        <p:spPr>
          <a:xfrm>
            <a:off x="3978175" y="874273"/>
            <a:ext cx="5165825" cy="1505323"/>
          </a:xfrm>
          <a:prstGeom prst="rect"/>
          <a:noFill/>
        </p:spPr>
        <p:txBody>
          <a:bodyPr anchor="ctr" bIns="34290" lIns="68580" rIns="68580" rtlCol="0" tIns="34290" vert="horz">
            <a:noAutofit/>
          </a:bodyPr>
          <a:lstStyle>
            <a:lvl1pPr algn="ctr" defTabSz="914400" eaLnBrk="1" hangingPunct="1" latinLnBrk="0" rtl="0">
              <a:spcBef>
                <a:spcPct val="0"/>
              </a:spcBef>
              <a:buNone/>
              <a:defRPr sz="4400" kern="1200">
                <a:solidFill>
                  <a:schemeClr val="tx1"/>
                </a:solidFill>
                <a:latin typeface="+mj-lt"/>
                <a:ea typeface="+mj-ea"/>
                <a:cs typeface="+mj-cs"/>
              </a:defRPr>
            </a:lvl1pPr>
          </a:lstStyle>
          <a:p>
            <a:pPr algn="l" defTabSz="685800">
              <a:buClrTx/>
            </a:pPr>
            <a:r>
              <a:rPr b="1" dirty="0" sz="1200" lang="es-AR">
                <a:solidFill>
                  <a:prstClr val="black"/>
                </a:solidFill>
                <a:effectLst>
                  <a:outerShdw algn="tl" blurRad="38100" dir="2700000" dist="38100">
                    <a:srgbClr val="000000">
                      <a:alpha val="43137"/>
                    </a:srgbClr>
                  </a:outerShdw>
                </a:effectLst>
                <a:latin typeface="Century Gothic" panose="020B0502020202020204"/>
              </a:rPr>
              <a:t>Objetivo: reducir la incidencia de la enfermedad y proteger a los pacientes. Contribución de médicos y odontólogos.</a:t>
            </a:r>
          </a:p>
          <a:p>
            <a:pPr algn="l" defTabSz="685800" indent="-342900" marL="342900">
              <a:buClrTx/>
              <a:buFontTx/>
              <a:buAutoNum type="alphaUcParenR"/>
            </a:pPr>
            <a:r>
              <a:rPr b="1" dirty="0" sz="1200" lang="es-AR">
                <a:solidFill>
                  <a:prstClr val="black"/>
                </a:solidFill>
                <a:effectLst>
                  <a:outerShdw algn="tl" blurRad="38100" dir="2700000" dist="38100">
                    <a:srgbClr val="000000">
                      <a:alpha val="43137"/>
                    </a:srgbClr>
                  </a:outerShdw>
                </a:effectLst>
                <a:latin typeface="Century Gothic" panose="020B0502020202020204"/>
              </a:rPr>
              <a:t>Promover estilos de vida saludable (dietas saludables, protección UV)</a:t>
            </a:r>
          </a:p>
          <a:p>
            <a:pPr algn="l" defTabSz="685800" indent="-342900" marL="342900">
              <a:buClrTx/>
              <a:buFontTx/>
              <a:buAutoNum type="alphaUcParenR"/>
            </a:pPr>
            <a:r>
              <a:rPr b="1" dirty="0" sz="1200" lang="es-AR">
                <a:solidFill>
                  <a:prstClr val="black"/>
                </a:solidFill>
                <a:effectLst>
                  <a:outerShdw algn="tl" blurRad="38100" dir="2700000" dist="38100">
                    <a:srgbClr val="000000">
                      <a:alpha val="43137"/>
                    </a:srgbClr>
                  </a:outerShdw>
                </a:effectLst>
                <a:latin typeface="Century Gothic" panose="020B0502020202020204"/>
              </a:rPr>
              <a:t>Conocimiento de los factores de riesgo (Tabaco, alcohol)</a:t>
            </a:r>
          </a:p>
          <a:p>
            <a:pPr algn="l" defTabSz="685800" indent="-342900" marL="342900">
              <a:buClrTx/>
              <a:buFontTx/>
              <a:buAutoNum type="alphaUcParenR"/>
            </a:pPr>
            <a:r>
              <a:rPr b="1" dirty="0" sz="1200" lang="es-AR">
                <a:solidFill>
                  <a:schemeClr val="bg1"/>
                </a:solidFill>
                <a:effectLst>
                  <a:outerShdw algn="tl" blurRad="38100" dir="2700000" dist="38100">
                    <a:srgbClr val="000000">
                      <a:alpha val="43137"/>
                    </a:srgbClr>
                  </a:outerShdw>
                </a:effectLst>
                <a:latin typeface="Century Gothic" panose="020B0502020202020204"/>
              </a:rPr>
              <a:t>Promover la inmunización contra el VPH</a:t>
            </a:r>
          </a:p>
          <a:p>
            <a:pPr algn="l" defTabSz="685800">
              <a:buClrTx/>
            </a:pPr>
            <a:endParaRPr b="1" dirty="0" sz="1200" lang="es-AR">
              <a:solidFill>
                <a:prstClr val="black"/>
              </a:solidFill>
              <a:effectLst>
                <a:outerShdw algn="tl" blurRad="38100" dir="2700000" dist="38100">
                  <a:srgbClr val="000000">
                    <a:alpha val="43137"/>
                  </a:srgbClr>
                </a:outerShdw>
              </a:effectLst>
              <a:latin typeface="Century Gothic" panose="020B0502020202020204"/>
            </a:endParaRPr>
          </a:p>
        </p:txBody>
      </p:sp>
      <p:sp>
        <p:nvSpPr>
          <p:cNvPr id="1048601" name="1 Título"/>
          <p:cNvSpPr txBox="1"/>
          <p:nvPr/>
        </p:nvSpPr>
        <p:spPr>
          <a:xfrm>
            <a:off x="3978175" y="2551619"/>
            <a:ext cx="5165825" cy="749282"/>
          </a:xfrm>
          <a:prstGeom prst="rect"/>
          <a:noFill/>
        </p:spPr>
        <p:txBody>
          <a:bodyPr anchor="ctr" bIns="34290" lIns="68580" rIns="68580" rtlCol="0" tIns="34290" vert="horz">
            <a:noAutofit/>
          </a:bodyPr>
          <a:lstStyle>
            <a:lvl1pPr algn="ctr" defTabSz="914400" eaLnBrk="1" hangingPunct="1" latinLnBrk="0" rtl="0">
              <a:spcBef>
                <a:spcPct val="0"/>
              </a:spcBef>
              <a:buNone/>
              <a:defRPr sz="4400" kern="1200">
                <a:solidFill>
                  <a:schemeClr val="tx1"/>
                </a:solidFill>
                <a:latin typeface="+mj-lt"/>
                <a:ea typeface="+mj-ea"/>
                <a:cs typeface="+mj-cs"/>
              </a:defRPr>
            </a:lvl1pPr>
          </a:lstStyle>
          <a:p>
            <a:pPr algn="l" defTabSz="685800">
              <a:buClrTx/>
            </a:pPr>
            <a:r>
              <a:rPr b="1" dirty="0" sz="1200" lang="es-AR">
                <a:solidFill>
                  <a:prstClr val="black"/>
                </a:solidFill>
                <a:effectLst>
                  <a:outerShdw algn="tl" blurRad="38100" dir="2700000" dist="38100">
                    <a:srgbClr val="000000">
                      <a:alpha val="43137"/>
                    </a:srgbClr>
                  </a:outerShdw>
                </a:effectLst>
                <a:latin typeface="Century Gothic" panose="020B0502020202020204"/>
              </a:rPr>
              <a:t>Objetivo: detección precoz de la enfermedad, lleva a una disminución del daño oncológico, mortalidad.</a:t>
            </a:r>
          </a:p>
          <a:p>
            <a:pPr algn="l" defTabSz="685800">
              <a:buClrTx/>
            </a:pPr>
            <a:r>
              <a:rPr b="1" dirty="0" sz="1200" lang="es-AR">
                <a:solidFill>
                  <a:prstClr val="black"/>
                </a:solidFill>
                <a:effectLst>
                  <a:outerShdw algn="tl" blurRad="38100" dir="2700000" dist="38100">
                    <a:srgbClr val="000000">
                      <a:alpha val="43137"/>
                    </a:srgbClr>
                  </a:outerShdw>
                </a:effectLst>
                <a:latin typeface="Century Gothic" panose="020B0502020202020204"/>
              </a:rPr>
              <a:t>También involucra detección precoz de DPM y reducción de TM.</a:t>
            </a:r>
          </a:p>
        </p:txBody>
      </p:sp>
      <p:sp>
        <p:nvSpPr>
          <p:cNvPr id="1048602" name="1 Título"/>
          <p:cNvSpPr txBox="1"/>
          <p:nvPr/>
        </p:nvSpPr>
        <p:spPr>
          <a:xfrm>
            <a:off x="3978175" y="3927440"/>
            <a:ext cx="5165825" cy="749282"/>
          </a:xfrm>
          <a:prstGeom prst="rect"/>
          <a:noFill/>
        </p:spPr>
        <p:txBody>
          <a:bodyPr anchor="ctr" bIns="34290" lIns="68580" rIns="68580" rtlCol="0" tIns="34290" vert="horz">
            <a:noAutofit/>
          </a:bodyPr>
          <a:lstStyle>
            <a:lvl1pPr algn="ctr" defTabSz="914400" eaLnBrk="1" hangingPunct="1" latinLnBrk="0" rtl="0">
              <a:spcBef>
                <a:spcPct val="0"/>
              </a:spcBef>
              <a:buNone/>
              <a:defRPr sz="4400" kern="1200">
                <a:solidFill>
                  <a:schemeClr val="tx1"/>
                </a:solidFill>
                <a:latin typeface="+mj-lt"/>
                <a:ea typeface="+mj-ea"/>
                <a:cs typeface="+mj-cs"/>
              </a:defRPr>
            </a:lvl1pPr>
          </a:lstStyle>
          <a:p>
            <a:pPr algn="l" defTabSz="685800">
              <a:buClrTx/>
            </a:pPr>
            <a:r>
              <a:rPr b="1" dirty="0" sz="1200" lang="es-AR">
                <a:solidFill>
                  <a:prstClr val="black"/>
                </a:solidFill>
                <a:effectLst>
                  <a:outerShdw algn="tl" blurRad="38100" dir="2700000" dist="38100">
                    <a:srgbClr val="000000">
                      <a:alpha val="43137"/>
                    </a:srgbClr>
                  </a:outerShdw>
                </a:effectLst>
                <a:latin typeface="Century Gothic" panose="020B0502020202020204"/>
              </a:rPr>
              <a:t>Objetivo: Evitar las recidivas o el diagnóstico precoz de segundos primarios, mejorar condiciones bucales para disminuir los efectos nocivos del tratamiento oncológico</a:t>
            </a:r>
          </a:p>
        </p:txBody>
      </p:sp>
      <p:sp>
        <p:nvSpPr>
          <p:cNvPr id="1048603" name="1 Título"/>
          <p:cNvSpPr txBox="1"/>
          <p:nvPr/>
        </p:nvSpPr>
        <p:spPr>
          <a:xfrm>
            <a:off x="3978175" y="3468263"/>
            <a:ext cx="5165825" cy="279195"/>
          </a:xfrm>
          <a:prstGeom prst="rect"/>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bIns="34290" lIns="68580" rIns="68580" rtlCol="0" tIns="34290" vert="horz">
            <a:normAutofit fontScale="91667" lnSpcReduction="20000"/>
          </a:bodyPr>
          <a:lstStyle>
            <a:lvl1pPr algn="ctr" defTabSz="914400" eaLnBrk="1" hangingPunct="1" latinLnBrk="0" rtl="0">
              <a:spcBef>
                <a:spcPct val="0"/>
              </a:spcBef>
              <a:buNone/>
              <a:defRPr sz="4400" kern="1200">
                <a:solidFill>
                  <a:schemeClr val="tx1"/>
                </a:solidFill>
                <a:latin typeface="+mj-lt"/>
                <a:ea typeface="+mj-ea"/>
                <a:cs typeface="+mj-cs"/>
              </a:defRPr>
            </a:lvl1pPr>
          </a:lstStyle>
          <a:p>
            <a:pPr defTabSz="685800">
              <a:buClrTx/>
            </a:pPr>
            <a:r>
              <a:rPr b="1" dirty="0" sz="2100" lang="es-AR">
                <a:solidFill>
                  <a:prstClr val="black"/>
                </a:solidFill>
                <a:effectLst>
                  <a:outerShdw algn="tl" blurRad="38100" dir="2700000" dist="38100">
                    <a:srgbClr val="000000">
                      <a:alpha val="43137"/>
                    </a:srgbClr>
                  </a:outerShdw>
                </a:effectLst>
                <a:latin typeface="Century Gothic" panose="020B0502020202020204"/>
              </a:rPr>
              <a:t>Terciaria</a:t>
            </a:r>
            <a:endParaRPr b="1" dirty="0" sz="1200" lang="es-AR">
              <a:solidFill>
                <a:prstClr val="black"/>
              </a:solidFill>
              <a:effectLst>
                <a:outerShdw algn="tl" blurRad="38100" dir="2700000" dist="38100">
                  <a:srgbClr val="000000">
                    <a:alpha val="43137"/>
                  </a:srgbClr>
                </a:outerShdw>
              </a:effectLst>
              <a:latin typeface="Century Gothic" panose="020B0502020202020204"/>
            </a:endParaRPr>
          </a:p>
        </p:txBody>
      </p:sp>
      <p:pic>
        <p:nvPicPr>
          <p:cNvPr id="2097161" name="Sonido grabado">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3368577" y="312095"/>
            <a:ext cx="609600" cy="609600"/>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75886" fill="hold" id="6"/>
                                        <p:tgtEl>
                                          <p:spTgt spid="209716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16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19" name=""/>
        <p:cNvGrpSpPr/>
        <p:nvPr/>
      </p:nvGrpSpPr>
      <p:grpSpPr>
        <a:xfrm>
          <a:off x="0" y="0"/>
          <a:ext cx="0" cy="0"/>
          <a:chOff x="0" y="0"/>
          <a:chExt cx="0" cy="0"/>
        </a:xfrm>
      </p:grpSpPr>
      <p:pic>
        <p:nvPicPr>
          <p:cNvPr id="2097207" name="Imagen 1"/>
          <p:cNvPicPr>
            <a:picLocks noChangeAspect="1"/>
          </p:cNvPicPr>
          <p:nvPr/>
        </p:nvPicPr>
        <p:blipFill>
          <a:blip xmlns:r="http://schemas.openxmlformats.org/officeDocument/2006/relationships" r:embed="rId1"/>
          <a:stretch>
            <a:fillRect/>
          </a:stretch>
        </p:blipFill>
        <p:spPr>
          <a:xfrm>
            <a:off x="1252980" y="0"/>
            <a:ext cx="4414173" cy="5302310"/>
          </a:xfrm>
          <a:prstGeom prst="rect"/>
        </p:spPr>
      </p:pic>
      <p:pic>
        <p:nvPicPr>
          <p:cNvPr id="2097208" name="Sonido grabado">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6747510" y="986790"/>
            <a:ext cx="609600" cy="609600"/>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66190" fill="hold" id="6"/>
                                        <p:tgtEl>
                                          <p:spTgt spid="209720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20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21" name=""/>
        <p:cNvGrpSpPr/>
        <p:nvPr/>
      </p:nvGrpSpPr>
      <p:grpSpPr>
        <a:xfrm>
          <a:off x="0" y="0"/>
          <a:ext cx="0" cy="0"/>
          <a:chOff x="0" y="0"/>
          <a:chExt cx="0" cy="0"/>
        </a:xfrm>
      </p:grpSpPr>
      <p:pic>
        <p:nvPicPr>
          <p:cNvPr id="2097209" name="Picture 2"/>
          <p:cNvPicPr>
            <a:picLocks noChangeAspect="1" noChangeArrowheads="1"/>
          </p:cNvPicPr>
          <p:nvPr/>
        </p:nvPicPr>
        <p:blipFill rotWithShape="1">
          <a:blip xmlns:r="http://schemas.openxmlformats.org/officeDocument/2006/relationships" r:embed="rId1"/>
          <a:srcRect l="11210" t="36357" r="9434" b="26240"/>
          <a:stretch>
            <a:fillRect/>
          </a:stretch>
        </p:blipFill>
        <p:spPr bwMode="auto">
          <a:xfrm>
            <a:off x="0" y="0"/>
            <a:ext cx="4122776" cy="1092497"/>
          </a:xfrm>
          <a:prstGeom prst="rect"/>
          <a:noFill/>
          <a:ln>
            <a:noFill/>
          </a:ln>
        </p:spPr>
      </p:pic>
      <p:pic>
        <p:nvPicPr>
          <p:cNvPr id="2097210" name="Picture 2"/>
          <p:cNvPicPr>
            <a:picLocks noChangeAspect="1" noChangeArrowheads="1"/>
          </p:cNvPicPr>
          <p:nvPr/>
        </p:nvPicPr>
        <p:blipFill rotWithShape="1">
          <a:blip xmlns:r="http://schemas.openxmlformats.org/officeDocument/2006/relationships" r:embed="rId2"/>
          <a:srcRect l="2641" t="2616"/>
          <a:stretch>
            <a:fillRect/>
          </a:stretch>
        </p:blipFill>
        <p:spPr bwMode="auto">
          <a:xfrm>
            <a:off x="0" y="1092496"/>
            <a:ext cx="3707061" cy="2977538"/>
          </a:xfrm>
          <a:prstGeom prst="rect"/>
          <a:noFill/>
          <a:ln>
            <a:noFill/>
          </a:ln>
        </p:spPr>
      </p:pic>
      <p:pic>
        <p:nvPicPr>
          <p:cNvPr id="2097211" name="Imagen 1"/>
          <p:cNvPicPr>
            <a:picLocks noChangeAspect="1"/>
          </p:cNvPicPr>
          <p:nvPr/>
        </p:nvPicPr>
        <p:blipFill>
          <a:blip xmlns:r="http://schemas.openxmlformats.org/officeDocument/2006/relationships" r:embed="rId3"/>
          <a:stretch>
            <a:fillRect/>
          </a:stretch>
        </p:blipFill>
        <p:spPr>
          <a:xfrm>
            <a:off x="3176400" y="299769"/>
            <a:ext cx="6037149" cy="4543961"/>
          </a:xfrm>
          <a:prstGeom prst="rect"/>
        </p:spPr>
      </p:pic>
      <p:pic>
        <p:nvPicPr>
          <p:cNvPr id="2097212" name="Marcador de contenido 4"/>
          <p:cNvPicPr>
            <a:picLocks noChangeAspect="1" noGrp="1"/>
          </p:cNvPicPr>
          <p:nvPr>
            <p:ph idx="1"/>
          </p:nvPr>
        </p:nvPicPr>
        <p:blipFill rotWithShape="1">
          <a:blip xmlns:r="http://schemas.openxmlformats.org/officeDocument/2006/relationships" r:embed="rId4"/>
          <a:srcRect l="25650" t="13606" r="11758" b="22399"/>
          <a:stretch>
            <a:fillRect/>
          </a:stretch>
        </p:blipFill>
        <p:spPr>
          <a:xfrm>
            <a:off x="78912" y="2581265"/>
            <a:ext cx="3018576" cy="2299607"/>
          </a:xfrm>
        </p:spPr>
      </p:pic>
      <p:pic>
        <p:nvPicPr>
          <p:cNvPr id="2097213" name="Sonido grabado">
            <a:hlinkClick r:id="" action="ppaction://media"/>
          </p:cNvPr>
          <p:cNvPicPr>
            <a:picLocks noChangeAspect="1"/>
          </p:cNvPicPr>
          <p:nvPr>
            <a:audioFile r:link="rId5"/>
            <p:extLst>
              <p:ext uri="{DAA4B4D4-6D71-4841-9C94-3DE7FCFB9230}">
                <p14:media xmlns:p14="http://schemas.microsoft.com/office/powerpoint/2010/main" r:embed=""/>
              </p:ext>
            </p:extLst>
          </p:nvPr>
        </p:nvPicPr>
        <p:blipFill>
          <a:blip xmlns:r="http://schemas.openxmlformats.org/officeDocument/2006/relationships" r:embed="rId6"/>
          <a:stretch>
            <a:fillRect/>
          </a:stretch>
        </p:blipFill>
        <p:spPr>
          <a:xfrm>
            <a:off x="1283400" y="4234130"/>
            <a:ext cx="609600" cy="609600"/>
          </a:xfrm>
          <a:prstGeom prst="rect"/>
        </p:spPr>
      </p:pic>
    </p:spTree>
  </p:cSld>
  <p:clrMapOvr>
    <a:masterClrMapping/>
  </p:clrMapOvr>
  <p:transition spd="med">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xit" presetID="1" presetSubtype="0">
                                  <p:stCondLst>
                                    <p:cond delay="0"/>
                                  </p:stCondLst>
                                  <p:childTnLst>
                                    <p:set>
                                      <p:cBhvr>
                                        <p:cTn dur="1" fill="hold" id="6">
                                          <p:stCondLst>
                                            <p:cond delay="0"/>
                                          </p:stCondLst>
                                        </p:cTn>
                                        <p:tgtEl>
                                          <p:spTgt spid="2097212"/>
                                        </p:tgtEl>
                                        <p:attrNameLst>
                                          <p:attrName>style.visibility</p:attrName>
                                        </p:attrNameLst>
                                      </p:cBhvr>
                                      <p:to>
                                        <p:strVal val="hidden"/>
                                      </p:to>
                                    </p:set>
                                  </p:childTnLst>
                                </p:cTn>
                              </p:par>
                            </p:childTnLst>
                          </p:cTn>
                        </p:par>
                      </p:childTnLst>
                    </p:cTn>
                  </p:par>
                  <p:par>
                    <p:cTn fill="hold" id="7">
                      <p:stCondLst>
                        <p:cond delay="indefinite"/>
                      </p:stCondLst>
                      <p:childTnLst>
                        <p:par>
                          <p:cTn fill="hold" id="8">
                            <p:stCondLst>
                              <p:cond delay="0"/>
                            </p:stCondLst>
                            <p:childTnLst>
                              <p:par>
                                <p:cTn fill="hold" id="9" nodeType="clickEffect" presetClass="mediacall" presetID="1" presetSubtype="0">
                                  <p:stCondLst>
                                    <p:cond delay="0"/>
                                  </p:stCondLst>
                                  <p:childTnLst>
                                    <p:cmd type="call" cmd="playFrom(0.0)">
                                      <p:cBhvr>
                                        <p:cTn dur="37838" fill="hold" id="10"/>
                                        <p:tgtEl>
                                          <p:spTgt spid="20972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1">
                  <p:stCondLst>
                    <p:cond delay="indefinite"/>
                  </p:stCondLst>
                  <p:endCondLst>
                    <p:cond evt="onStopAudio" delay="0">
                      <p:tgtEl>
                        <p:sldTgt/>
                      </p:tgtEl>
                    </p:cond>
                  </p:endCondLst>
                </p:cTn>
                <p:tgtEl>
                  <p:spTgt spid="20972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22" name=""/>
        <p:cNvGrpSpPr/>
        <p:nvPr/>
      </p:nvGrpSpPr>
      <p:grpSpPr>
        <a:xfrm>
          <a:off x="0" y="0"/>
          <a:ext cx="0" cy="0"/>
          <a:chOff x="0" y="0"/>
          <a:chExt cx="0" cy="0"/>
        </a:xfrm>
      </p:grpSpPr>
      <p:pic>
        <p:nvPicPr>
          <p:cNvPr id="2097214" name="Picture 2"/>
          <p:cNvPicPr>
            <a:picLocks noChangeAspect="1" noChangeArrowheads="1"/>
          </p:cNvPicPr>
          <p:nvPr/>
        </p:nvPicPr>
        <p:blipFill rotWithShape="1">
          <a:blip xmlns:r="http://schemas.openxmlformats.org/officeDocument/2006/relationships" r:embed="rId6"/>
          <a:srcRect t="10481"/>
          <a:stretch>
            <a:fillRect/>
          </a:stretch>
        </p:blipFill>
        <p:spPr bwMode="auto">
          <a:xfrm>
            <a:off x="245130" y="1059841"/>
            <a:ext cx="3814865" cy="2316775"/>
          </a:xfrm>
          <a:prstGeom prst="rect"/>
          <a:ln>
            <a:noFill/>
          </a:ln>
          <a:effectLst>
            <a:outerShdw algn="tl" blurRad="292100" dir="2700000" dist="139700" rotWithShape="0">
              <a:srgbClr val="333333">
                <a:alpha val="65000"/>
              </a:srgbClr>
            </a:outerShdw>
          </a:effectLst>
        </p:spPr>
      </p:pic>
      <p:pic>
        <p:nvPicPr>
          <p:cNvPr id="2097215" name="Picture 2"/>
          <p:cNvPicPr>
            <a:picLocks noChangeAspect="1" noChangeArrowheads="1"/>
          </p:cNvPicPr>
          <p:nvPr/>
        </p:nvPicPr>
        <p:blipFill rotWithShape="1">
          <a:blip xmlns:r="http://schemas.openxmlformats.org/officeDocument/2006/relationships" r:embed="rId7"/>
          <a:srcRect l="22819" t="21367" r="29049" b="70930"/>
          <a:stretch>
            <a:fillRect/>
          </a:stretch>
        </p:blipFill>
        <p:spPr bwMode="auto">
          <a:xfrm>
            <a:off x="1147787" y="0"/>
            <a:ext cx="2992166" cy="269244"/>
          </a:xfrm>
          <a:prstGeom prst="rect"/>
          <a:noFill/>
          <a:ln>
            <a:noFill/>
          </a:ln>
        </p:spPr>
      </p:pic>
      <p:pic>
        <p:nvPicPr>
          <p:cNvPr id="2097216" name="Picture 2"/>
          <p:cNvPicPr>
            <a:picLocks noChangeAspect="1" noChangeArrowheads="1"/>
          </p:cNvPicPr>
          <p:nvPr/>
        </p:nvPicPr>
        <p:blipFill rotWithShape="1">
          <a:blip xmlns:r="http://schemas.openxmlformats.org/officeDocument/2006/relationships" r:embed="rId7"/>
          <a:srcRect l="17145" t="34349" r="22922" b="41424"/>
          <a:stretch>
            <a:fillRect/>
          </a:stretch>
        </p:blipFill>
        <p:spPr bwMode="auto">
          <a:xfrm>
            <a:off x="2152563" y="274662"/>
            <a:ext cx="4525671" cy="1028590"/>
          </a:xfrm>
          <a:prstGeom prst="rect"/>
          <a:noFill/>
          <a:ln>
            <a:noFill/>
          </a:ln>
        </p:spPr>
      </p:pic>
      <p:sp>
        <p:nvSpPr>
          <p:cNvPr id="1048720" name="7 CuadroTexto"/>
          <p:cNvSpPr txBox="1"/>
          <p:nvPr/>
        </p:nvSpPr>
        <p:spPr>
          <a:xfrm>
            <a:off x="4338430" y="1432994"/>
            <a:ext cx="4572000" cy="1015663"/>
          </a:xfrm>
          <a:prstGeom prst="rect"/>
          <a:solidFill>
            <a:schemeClr val="tx1">
              <a:alpha val="45000"/>
            </a:schemeClr>
          </a:solidFill>
        </p:spPr>
        <p:txBody>
          <a:bodyPr rtlCol="0" wrap="square">
            <a:spAutoFit/>
          </a:bodyPr>
          <a:p>
            <a:pPr algn="ctr"/>
            <a:r>
              <a:rPr b="1" dirty="0" sz="1200" lang="es-AR">
                <a:solidFill>
                  <a:schemeClr val="bg2">
                    <a:lumMod val="10000"/>
                  </a:schemeClr>
                </a:solidFill>
                <a:latin typeface="Reem Kufi" panose="020B0604020202020204"/>
              </a:rPr>
              <a:t>En 1996, </a:t>
            </a:r>
            <a:r>
              <a:rPr b="1" dirty="0" sz="1200" lang="es-AR" err="1">
                <a:solidFill>
                  <a:schemeClr val="bg2">
                    <a:lumMod val="10000"/>
                  </a:schemeClr>
                </a:solidFill>
                <a:latin typeface="Reem Kufi" panose="020B0604020202020204"/>
              </a:rPr>
              <a:t>Fornatora</a:t>
            </a:r>
            <a:r>
              <a:rPr b="1" dirty="0" sz="1200" lang="es-AR">
                <a:solidFill>
                  <a:schemeClr val="bg2">
                    <a:lumMod val="10000"/>
                  </a:schemeClr>
                </a:solidFill>
                <a:latin typeface="Reem Kufi" panose="020B0604020202020204"/>
              </a:rPr>
              <a:t> publica una variedad de displasia del epitelio bucal, que albergaba HPV, la cual fue llamada “Displasia </a:t>
            </a:r>
            <a:r>
              <a:rPr b="1" dirty="0" sz="1200" lang="es-AR" err="1">
                <a:solidFill>
                  <a:schemeClr val="bg2">
                    <a:lumMod val="10000"/>
                  </a:schemeClr>
                </a:solidFill>
                <a:latin typeface="Reem Kufi" panose="020B0604020202020204"/>
              </a:rPr>
              <a:t>Coilocítica</a:t>
            </a:r>
            <a:r>
              <a:rPr b="1" dirty="0" sz="1200" lang="es-AR">
                <a:solidFill>
                  <a:schemeClr val="bg2">
                    <a:lumMod val="10000"/>
                  </a:schemeClr>
                </a:solidFill>
                <a:latin typeface="Reem Kufi" panose="020B0604020202020204"/>
              </a:rPr>
              <a:t>” (KD), para distinguirla de la displasia clásica (COED).</a:t>
            </a:r>
          </a:p>
          <a:p>
            <a:pPr algn="ctr"/>
            <a:r>
              <a:rPr b="1" dirty="0" sz="1200" lang="es-AR">
                <a:solidFill>
                  <a:schemeClr val="bg2">
                    <a:lumMod val="10000"/>
                  </a:schemeClr>
                </a:solidFill>
                <a:latin typeface="Reem Kufi" panose="020B0604020202020204"/>
              </a:rPr>
              <a:t>Los criterios diagnósticos eran</a:t>
            </a:r>
          </a:p>
          <a:p>
            <a:pPr algn="ctr"/>
            <a:r>
              <a:rPr b="1" dirty="0" sz="1200" lang="es-AR">
                <a:solidFill>
                  <a:schemeClr val="bg2">
                    <a:lumMod val="10000"/>
                  </a:schemeClr>
                </a:solidFill>
                <a:latin typeface="Reem Kufi" panose="020B0604020202020204"/>
              </a:rPr>
              <a:t> histológicos, clínicos y “moleculares”.</a:t>
            </a:r>
          </a:p>
        </p:txBody>
      </p:sp>
      <p:pic>
        <p:nvPicPr>
          <p:cNvPr id="2097217" name="Picture 2"/>
          <p:cNvPicPr>
            <a:picLocks noChangeAspect="1" noChangeArrowheads="1"/>
          </p:cNvPicPr>
          <p:nvPr/>
        </p:nvPicPr>
        <p:blipFill rotWithShape="1">
          <a:blip xmlns:r="http://schemas.openxmlformats.org/officeDocument/2006/relationships" r:embed="rId8"/>
          <a:srcRect t="10419" r="6537" b="18462"/>
          <a:stretch>
            <a:fillRect/>
          </a:stretch>
        </p:blipFill>
        <p:spPr bwMode="auto">
          <a:xfrm>
            <a:off x="277207" y="2807595"/>
            <a:ext cx="2333528" cy="1138041"/>
          </a:xfrm>
          <a:prstGeom prst="rect"/>
          <a:ln>
            <a:noFill/>
          </a:ln>
          <a:effectLst>
            <a:outerShdw algn="tl" blurRad="292100" dir="2700000" dist="139700" rotWithShape="0">
              <a:srgbClr val="333333">
                <a:alpha val="65000"/>
              </a:srgbClr>
            </a:outerShdw>
          </a:effectLst>
        </p:spPr>
      </p:pic>
      <p:graphicFrame>
        <p:nvGraphicFramePr>
          <p:cNvPr id="4194305" name="6 Diagrama"/>
          <p:cNvGraphicFramePr>
            <a:graphicFrameLocks/>
          </p:cNvGraphicFramePr>
          <p:nvPr/>
        </p:nvGraphicFramePr>
        <p:xfrm>
          <a:off x="4392234" y="2748739"/>
          <a:ext cx="4572000" cy="2231042"/>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pic>
        <p:nvPicPr>
          <p:cNvPr id="2097218" name="Imagen 9"/>
          <p:cNvPicPr>
            <a:picLocks noChangeAspect="1"/>
          </p:cNvPicPr>
          <p:nvPr/>
        </p:nvPicPr>
        <p:blipFill>
          <a:blip xmlns:r="http://schemas.openxmlformats.org/officeDocument/2006/relationships" r:embed="rId9"/>
          <a:stretch>
            <a:fillRect/>
          </a:stretch>
        </p:blipFill>
        <p:spPr>
          <a:xfrm>
            <a:off x="5446179" y="-205979"/>
            <a:ext cx="3836203" cy="5473663"/>
          </a:xfrm>
          <a:prstGeom prst="rect"/>
        </p:spPr>
      </p:pic>
      <p:pic>
        <p:nvPicPr>
          <p:cNvPr id="2097219" name="Sonido grabado">
            <a:hlinkClick r:id="" action="ppaction://media"/>
          </p:cNvPr>
          <p:cNvPicPr>
            <a:picLocks noChangeAspect="1"/>
          </p:cNvPicPr>
          <p:nvPr>
            <a:audioFile r:link="rId10"/>
            <p:extLst>
              <p:ext uri="{DAA4B4D4-6D71-4841-9C94-3DE7FCFB9230}">
                <p14:media xmlns:p14="http://schemas.microsoft.com/office/powerpoint/2010/main" r:embed=""/>
              </p:ext>
            </p:extLst>
          </p:nvPr>
        </p:nvPicPr>
        <p:blipFill>
          <a:blip xmlns:r="http://schemas.openxmlformats.org/officeDocument/2006/relationships" r:embed="rId11"/>
          <a:stretch>
            <a:fillRect/>
          </a:stretch>
        </p:blipFill>
        <p:spPr>
          <a:xfrm>
            <a:off x="6766110" y="450241"/>
            <a:ext cx="609600" cy="609600"/>
          </a:xfrm>
          <a:prstGeom prst="rect"/>
        </p:spPr>
      </p:pic>
    </p:spTree>
  </p:cSld>
  <p:clrMapOvr>
    <a:masterClrMapping/>
  </p:clrMapOvr>
  <p:transition spd="med">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47975" fill="hold" id="6"/>
                                        <p:tgtEl>
                                          <p:spTgt spid="20972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21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23" name=""/>
        <p:cNvGrpSpPr/>
        <p:nvPr/>
      </p:nvGrpSpPr>
      <p:grpSpPr>
        <a:xfrm>
          <a:off x="0" y="0"/>
          <a:ext cx="0" cy="0"/>
          <a:chOff x="0" y="0"/>
          <a:chExt cx="0" cy="0"/>
        </a:xfrm>
      </p:grpSpPr>
      <p:pic>
        <p:nvPicPr>
          <p:cNvPr id="2097220" name="Picture 2"/>
          <p:cNvPicPr>
            <a:picLocks noChangeAspect="1" noChangeArrowheads="1"/>
          </p:cNvPicPr>
          <p:nvPr/>
        </p:nvPicPr>
        <p:blipFill rotWithShape="1">
          <a:blip xmlns:r="http://schemas.openxmlformats.org/officeDocument/2006/relationships" r:embed="rId1"/>
          <a:srcRect l="11210" t="36357" r="9434" b="26240"/>
          <a:stretch>
            <a:fillRect/>
          </a:stretch>
        </p:blipFill>
        <p:spPr bwMode="auto">
          <a:xfrm>
            <a:off x="0" y="0"/>
            <a:ext cx="4122776" cy="1092497"/>
          </a:xfrm>
          <a:prstGeom prst="rect"/>
          <a:noFill/>
          <a:ln>
            <a:noFill/>
          </a:ln>
        </p:spPr>
      </p:pic>
      <p:pic>
        <p:nvPicPr>
          <p:cNvPr id="2097221" name="Picture 2"/>
          <p:cNvPicPr>
            <a:picLocks noChangeAspect="1" noChangeArrowheads="1"/>
          </p:cNvPicPr>
          <p:nvPr/>
        </p:nvPicPr>
        <p:blipFill rotWithShape="1">
          <a:blip xmlns:r="http://schemas.openxmlformats.org/officeDocument/2006/relationships" r:embed="rId2"/>
          <a:srcRect l="2641" t="2616"/>
          <a:stretch>
            <a:fillRect/>
          </a:stretch>
        </p:blipFill>
        <p:spPr bwMode="auto">
          <a:xfrm>
            <a:off x="0" y="1092496"/>
            <a:ext cx="3707061" cy="2977538"/>
          </a:xfrm>
          <a:prstGeom prst="rect"/>
          <a:noFill/>
          <a:ln>
            <a:noFill/>
          </a:ln>
        </p:spPr>
      </p:pic>
      <p:pic>
        <p:nvPicPr>
          <p:cNvPr id="2097222" name="Imagen 1"/>
          <p:cNvPicPr>
            <a:picLocks noChangeAspect="1"/>
          </p:cNvPicPr>
          <p:nvPr/>
        </p:nvPicPr>
        <p:blipFill>
          <a:blip xmlns:r="http://schemas.openxmlformats.org/officeDocument/2006/relationships" r:embed="rId3"/>
          <a:stretch>
            <a:fillRect/>
          </a:stretch>
        </p:blipFill>
        <p:spPr>
          <a:xfrm>
            <a:off x="3223910" y="38140"/>
            <a:ext cx="6037149" cy="4543961"/>
          </a:xfrm>
          <a:prstGeom prst="rect"/>
        </p:spPr>
      </p:pic>
      <p:grpSp>
        <p:nvGrpSpPr>
          <p:cNvPr id="124" name="Grupo 6"/>
          <p:cNvGrpSpPr/>
          <p:nvPr/>
        </p:nvGrpSpPr>
        <p:grpSpPr>
          <a:xfrm>
            <a:off x="0" y="2754235"/>
            <a:ext cx="3176400" cy="2370156"/>
            <a:chOff x="1775521" y="404665"/>
            <a:chExt cx="5410355" cy="4186181"/>
          </a:xfrm>
        </p:grpSpPr>
        <p:pic>
          <p:nvPicPr>
            <p:cNvPr id="2097223" name="Picture 2"/>
            <p:cNvPicPr>
              <a:picLocks noChangeAspect="1" noChangeArrowheads="1"/>
            </p:cNvPicPr>
            <p:nvPr/>
          </p:nvPicPr>
          <p:blipFill rotWithShape="1">
            <a:blip xmlns:r="http://schemas.openxmlformats.org/officeDocument/2006/relationships" r:embed="rId4"/>
            <a:srcRect l="50000" t="19331" r="8418" b="23442"/>
            <a:stretch>
              <a:fillRect/>
            </a:stretch>
          </p:blipFill>
          <p:spPr bwMode="auto">
            <a:xfrm>
              <a:off x="1775521" y="404665"/>
              <a:ext cx="5410355" cy="4186181"/>
            </a:xfrm>
            <a:prstGeom prst="rect"/>
            <a:noFill/>
            <a:ln>
              <a:noFill/>
            </a:ln>
          </p:spPr>
        </p:pic>
        <p:sp>
          <p:nvSpPr>
            <p:cNvPr id="1048721" name="8 Rectángulo"/>
            <p:cNvSpPr/>
            <p:nvPr/>
          </p:nvSpPr>
          <p:spPr>
            <a:xfrm>
              <a:off x="1919536" y="1016732"/>
              <a:ext cx="4896544" cy="324036"/>
            </a:xfrm>
            <a:prstGeom prst="rect"/>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sz="1050" lang="es-AR"/>
            </a:p>
          </p:txBody>
        </p:sp>
        <p:sp>
          <p:nvSpPr>
            <p:cNvPr id="1048722" name="9 Rectángulo"/>
            <p:cNvSpPr/>
            <p:nvPr/>
          </p:nvSpPr>
          <p:spPr>
            <a:xfrm>
              <a:off x="2567608" y="2168860"/>
              <a:ext cx="4320480" cy="324036"/>
            </a:xfrm>
            <a:prstGeom prst="rect"/>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sz="1050" lang="es-AR"/>
            </a:p>
          </p:txBody>
        </p:sp>
        <p:sp>
          <p:nvSpPr>
            <p:cNvPr id="1048723" name="10 Rectángulo"/>
            <p:cNvSpPr/>
            <p:nvPr/>
          </p:nvSpPr>
          <p:spPr>
            <a:xfrm>
              <a:off x="1919536" y="2384884"/>
              <a:ext cx="4968552" cy="324036"/>
            </a:xfrm>
            <a:prstGeom prst="rect"/>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sz="1050" lang="es-AR"/>
            </a:p>
          </p:txBody>
        </p:sp>
        <p:sp>
          <p:nvSpPr>
            <p:cNvPr id="1048724" name="11 Rectángulo"/>
            <p:cNvSpPr/>
            <p:nvPr/>
          </p:nvSpPr>
          <p:spPr>
            <a:xfrm>
              <a:off x="1919536" y="2600908"/>
              <a:ext cx="4968552" cy="324036"/>
            </a:xfrm>
            <a:prstGeom prst="rect"/>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sz="1050" lang="es-AR"/>
            </a:p>
          </p:txBody>
        </p:sp>
        <p:sp>
          <p:nvSpPr>
            <p:cNvPr id="1048725" name="12 Rectángulo"/>
            <p:cNvSpPr/>
            <p:nvPr/>
          </p:nvSpPr>
          <p:spPr>
            <a:xfrm>
              <a:off x="1919536" y="2816932"/>
              <a:ext cx="2160240" cy="324036"/>
            </a:xfrm>
            <a:prstGeom prst="rect"/>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sz="1050" lang="es-AR"/>
            </a:p>
          </p:txBody>
        </p:sp>
        <p:sp>
          <p:nvSpPr>
            <p:cNvPr id="1048726" name="13 Rectángulo"/>
            <p:cNvSpPr/>
            <p:nvPr/>
          </p:nvSpPr>
          <p:spPr>
            <a:xfrm>
              <a:off x="1883532" y="3933056"/>
              <a:ext cx="4968552" cy="324036"/>
            </a:xfrm>
            <a:prstGeom prst="rect"/>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sz="1050" lang="es-AR"/>
            </a:p>
          </p:txBody>
        </p:sp>
        <p:sp>
          <p:nvSpPr>
            <p:cNvPr id="1048727" name="14 Rectángulo"/>
            <p:cNvSpPr/>
            <p:nvPr/>
          </p:nvSpPr>
          <p:spPr>
            <a:xfrm>
              <a:off x="1919536" y="4185084"/>
              <a:ext cx="3672408" cy="324036"/>
            </a:xfrm>
            <a:prstGeom prst="rect"/>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sz="1050" lang="es-AR"/>
            </a:p>
          </p:txBody>
        </p:sp>
      </p:grpSp>
      <p:pic>
        <p:nvPicPr>
          <p:cNvPr id="2097224" name="Sonido grabado">
            <a:hlinkClick r:id="" action="ppaction://media"/>
          </p:cNvPr>
          <p:cNvPicPr>
            <a:picLocks noChangeAspect="1"/>
          </p:cNvPicPr>
          <p:nvPr>
            <a:audioFile r:link="rId5"/>
            <p:extLst>
              <p:ext uri="{DAA4B4D4-6D71-4841-9C94-3DE7FCFB9230}">
                <p14:media xmlns:p14="http://schemas.microsoft.com/office/powerpoint/2010/main" r:embed=""/>
              </p:ext>
            </p:extLst>
          </p:nvPr>
        </p:nvPicPr>
        <p:blipFill>
          <a:blip xmlns:r="http://schemas.openxmlformats.org/officeDocument/2006/relationships" r:embed="rId6"/>
          <a:stretch>
            <a:fillRect/>
          </a:stretch>
        </p:blipFill>
        <p:spPr>
          <a:xfrm>
            <a:off x="4267200" y="2266950"/>
            <a:ext cx="609600" cy="609600"/>
          </a:xfrm>
          <a:prstGeom prst="rect"/>
        </p:spPr>
      </p:pic>
    </p:spTree>
  </p:cSld>
  <p:clrMapOvr>
    <a:masterClrMapping/>
  </p:clrMapOvr>
  <p:transition spd="med">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29293" fill="hold" id="6"/>
                                        <p:tgtEl>
                                          <p:spTgt spid="20972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22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25" name=""/>
        <p:cNvGrpSpPr/>
        <p:nvPr/>
      </p:nvGrpSpPr>
      <p:grpSpPr>
        <a:xfrm>
          <a:off x="0" y="0"/>
          <a:ext cx="0" cy="0"/>
          <a:chOff x="0" y="0"/>
          <a:chExt cx="0" cy="0"/>
        </a:xfrm>
      </p:grpSpPr>
      <p:pic>
        <p:nvPicPr>
          <p:cNvPr id="2097225" name="Imagen 9"/>
          <p:cNvPicPr>
            <a:picLocks noChangeAspect="1"/>
          </p:cNvPicPr>
          <p:nvPr/>
        </p:nvPicPr>
        <p:blipFill>
          <a:blip xmlns:r="http://schemas.openxmlformats.org/officeDocument/2006/relationships" r:embed="rId2"/>
          <a:stretch>
            <a:fillRect/>
          </a:stretch>
        </p:blipFill>
        <p:spPr>
          <a:xfrm>
            <a:off x="-14529" y="0"/>
            <a:ext cx="3836203" cy="5473663"/>
          </a:xfrm>
          <a:prstGeom prst="rect"/>
        </p:spPr>
      </p:pic>
      <p:pic>
        <p:nvPicPr>
          <p:cNvPr id="2097226" name="Picture 2"/>
          <p:cNvPicPr>
            <a:picLocks noChangeAspect="1" noChangeArrowheads="1"/>
          </p:cNvPicPr>
          <p:nvPr/>
        </p:nvPicPr>
        <p:blipFill>
          <a:blip xmlns:r="http://schemas.openxmlformats.org/officeDocument/2006/relationships" r:embed="rId3"/>
          <a:srcRect/>
          <a:stretch>
            <a:fillRect/>
          </a:stretch>
        </p:blipFill>
        <p:spPr bwMode="auto">
          <a:xfrm>
            <a:off x="-14529" y="31114"/>
            <a:ext cx="5762296" cy="2148755"/>
          </a:xfrm>
          <a:prstGeom prst="rect"/>
          <a:noFill/>
          <a:ln>
            <a:noFill/>
          </a:ln>
        </p:spPr>
      </p:pic>
      <p:graphicFrame>
        <p:nvGraphicFramePr>
          <p:cNvPr id="4194306" name="Gráfico 7"/>
          <p:cNvGraphicFramePr>
            <a:graphicFrameLocks/>
          </p:cNvGraphicFramePr>
          <p:nvPr/>
        </p:nvGraphicFramePr>
        <p:xfrm>
          <a:off x="3531476" y="2179869"/>
          <a:ext cx="4498427" cy="2879023"/>
        </p:xfrm>
        <a:graphic>
          <a:graphicData uri="http://schemas.openxmlformats.org/drawingml/2006/chart">
            <c:chart xmlns:c="http://schemas.openxmlformats.org/drawingml/2006/chart" xmlns:r="http://schemas.openxmlformats.org/officeDocument/2006/relationships" r:id="rId1"/>
          </a:graphicData>
        </a:graphic>
      </p:graphicFrame>
      <p:pic>
        <p:nvPicPr>
          <p:cNvPr id="2097227" name="Imagen 8"/>
          <p:cNvPicPr>
            <a:picLocks noChangeAspect="1"/>
          </p:cNvPicPr>
          <p:nvPr/>
        </p:nvPicPr>
        <p:blipFill>
          <a:blip xmlns:r="http://schemas.openxmlformats.org/officeDocument/2006/relationships" r:embed="rId2"/>
          <a:stretch>
            <a:fillRect/>
          </a:stretch>
        </p:blipFill>
        <p:spPr>
          <a:xfrm>
            <a:off x="5446179" y="-205979"/>
            <a:ext cx="3836203" cy="5473663"/>
          </a:xfrm>
          <a:prstGeom prst="rect"/>
        </p:spPr>
      </p:pic>
      <p:pic>
        <p:nvPicPr>
          <p:cNvPr id="2097228" name="Sonido grabado">
            <a:hlinkClick r:id="" action="ppaction://media"/>
          </p:cNvPr>
          <p:cNvPicPr>
            <a:picLocks noChangeAspect="1"/>
          </p:cNvPicPr>
          <p:nvPr>
            <a:audioFile r:link="rId4"/>
            <p:extLst>
              <p:ext uri="{DAA4B4D4-6D71-4841-9C94-3DE7FCFB9230}">
                <p14:media xmlns:p14="http://schemas.microsoft.com/office/powerpoint/2010/main" r:embed=""/>
              </p:ext>
            </p:extLst>
          </p:nvPr>
        </p:nvPicPr>
        <p:blipFill>
          <a:blip xmlns:r="http://schemas.openxmlformats.org/officeDocument/2006/relationships" r:embed="rId5"/>
          <a:stretch>
            <a:fillRect/>
          </a:stretch>
        </p:blipFill>
        <p:spPr>
          <a:xfrm>
            <a:off x="2109624" y="2912366"/>
            <a:ext cx="609600" cy="609600"/>
          </a:xfrm>
          <a:prstGeom prst="rect"/>
        </p:spPr>
      </p:pic>
    </p:spTree>
  </p:cSld>
  <p:clrMapOvr>
    <a:masterClrMapping/>
  </p:clrMapOvr>
  <p:transition spd="med">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124064" fill="hold" id="6"/>
                                        <p:tgtEl>
                                          <p:spTgt spid="20972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22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26" name=""/>
        <p:cNvGrpSpPr/>
        <p:nvPr/>
      </p:nvGrpSpPr>
      <p:grpSpPr>
        <a:xfrm>
          <a:off x="0" y="0"/>
          <a:ext cx="0" cy="0"/>
          <a:chOff x="0" y="0"/>
          <a:chExt cx="0" cy="0"/>
        </a:xfrm>
      </p:grpSpPr>
      <p:sp>
        <p:nvSpPr>
          <p:cNvPr id="1048728" name="Título 1"/>
          <p:cNvSpPr>
            <a:spLocks noGrp="1"/>
          </p:cNvSpPr>
          <p:nvPr>
            <p:ph type="title"/>
          </p:nvPr>
        </p:nvSpPr>
        <p:spPr/>
        <p:txBody>
          <a:bodyPr/>
          <a:p>
            <a:endParaRPr lang="es-AR"/>
          </a:p>
        </p:txBody>
      </p:sp>
      <p:pic>
        <p:nvPicPr>
          <p:cNvPr id="2097229" name="Imagen 4"/>
          <p:cNvPicPr>
            <a:picLocks noChangeAspect="1"/>
          </p:cNvPicPr>
          <p:nvPr/>
        </p:nvPicPr>
        <p:blipFill rotWithShape="1">
          <a:blip xmlns:r="http://schemas.openxmlformats.org/officeDocument/2006/relationships" r:embed="rId1"/>
          <a:srcRect l="33017" t="30426" r="5998" b="34231"/>
          <a:stretch>
            <a:fillRect/>
          </a:stretch>
        </p:blipFill>
        <p:spPr>
          <a:xfrm>
            <a:off x="0" y="1365385"/>
            <a:ext cx="3702554" cy="1206365"/>
          </a:xfrm>
          <a:prstGeom prst="rect"/>
          <a:ln>
            <a:noFill/>
          </a:ln>
          <a:effectLst>
            <a:outerShdw algn="tl" blurRad="190500" rotWithShape="0">
              <a:srgbClr val="000000">
                <a:alpha val="70000"/>
              </a:srgbClr>
            </a:outerShdw>
          </a:effectLst>
        </p:spPr>
      </p:pic>
      <p:pic>
        <p:nvPicPr>
          <p:cNvPr id="2097230" name="Imagen 6"/>
          <p:cNvPicPr>
            <a:picLocks noChangeAspect="1"/>
          </p:cNvPicPr>
          <p:nvPr/>
        </p:nvPicPr>
        <p:blipFill rotWithShape="1">
          <a:blip xmlns:r="http://schemas.openxmlformats.org/officeDocument/2006/relationships" r:embed="rId2"/>
          <a:srcRect l="34405" t="27294" r="25595" b="6007"/>
          <a:stretch>
            <a:fillRect/>
          </a:stretch>
        </p:blipFill>
        <p:spPr>
          <a:xfrm>
            <a:off x="3755572" y="89807"/>
            <a:ext cx="5294813" cy="4963886"/>
          </a:xfrm>
          <a:prstGeom prst="rect"/>
          <a:ln>
            <a:noFill/>
          </a:ln>
          <a:effectLst>
            <a:outerShdw algn="tl" blurRad="292100" dir="2700000" dist="139700" rotWithShape="0">
              <a:srgbClr val="333333">
                <a:alpha val="65000"/>
              </a:srgbClr>
            </a:outerShdw>
          </a:effectLst>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27" name=""/>
        <p:cNvGrpSpPr/>
        <p:nvPr/>
      </p:nvGrpSpPr>
      <p:grpSpPr>
        <a:xfrm>
          <a:off x="0" y="0"/>
          <a:ext cx="0" cy="0"/>
          <a:chOff x="0" y="0"/>
          <a:chExt cx="0" cy="0"/>
        </a:xfrm>
      </p:grpSpPr>
      <p:pic>
        <p:nvPicPr>
          <p:cNvPr id="2097231" name="Marcador de contenido 4"/>
          <p:cNvPicPr>
            <a:picLocks noChangeAspect="1" noGrp="1"/>
          </p:cNvPicPr>
          <p:nvPr>
            <p:ph idx="1"/>
          </p:nvPr>
        </p:nvPicPr>
        <p:blipFill>
          <a:blip xmlns:r="http://schemas.openxmlformats.org/officeDocument/2006/relationships" r:embed="rId1"/>
          <a:stretch>
            <a:fillRect/>
          </a:stretch>
        </p:blipFill>
        <p:spPr>
          <a:xfrm>
            <a:off x="67455" y="107752"/>
            <a:ext cx="4840918" cy="4778573"/>
          </a:xfrm>
          <a:prstGeom prst="roundRect">
            <a:avLst>
              <a:gd name="adj" fmla="val 5301"/>
            </a:avLst>
          </a:prstGeom>
          <a:ln w="82550" cap="sq">
            <a:solidFill>
              <a:srgbClr val="EAEAEA"/>
            </a:solidFill>
            <a:miter lim="800000"/>
          </a:ln>
          <a:effectLst/>
          <a:scene3d>
            <a:camera prst="orthographicFront"/>
            <a:lightRig dir="t" rig="threePt">
              <a:rot lat="0" lon="0" rev="2700000"/>
            </a:lightRig>
          </a:scene3d>
          <a:sp3d contourW="6350">
            <a:bevelT h="38100"/>
            <a:contourClr>
              <a:srgbClr val="C0C0C0"/>
            </a:contourClr>
          </a:sp3d>
        </p:spPr>
      </p:pic>
      <p:pic>
        <p:nvPicPr>
          <p:cNvPr id="2097232" name="Imagen 6"/>
          <p:cNvPicPr>
            <a:picLocks noChangeAspect="1"/>
          </p:cNvPicPr>
          <p:nvPr/>
        </p:nvPicPr>
        <p:blipFill>
          <a:blip xmlns:r="http://schemas.openxmlformats.org/officeDocument/2006/relationships" r:embed="rId2"/>
          <a:stretch>
            <a:fillRect/>
          </a:stretch>
        </p:blipFill>
        <p:spPr>
          <a:xfrm>
            <a:off x="5141881" y="111715"/>
            <a:ext cx="3766655" cy="2460035"/>
          </a:xfrm>
          <a:prstGeom prst="roundRect">
            <a:avLst>
              <a:gd name="adj" fmla="val 5301"/>
            </a:avLst>
          </a:prstGeom>
          <a:ln w="82550" cap="sq">
            <a:solidFill>
              <a:srgbClr val="EAEAEA"/>
            </a:solidFill>
            <a:miter lim="800000"/>
          </a:ln>
          <a:effectLst/>
          <a:scene3d>
            <a:camera prst="orthographicFront"/>
            <a:lightRig dir="t" rig="threePt">
              <a:rot lat="0" lon="0" rev="2700000"/>
            </a:lightRig>
          </a:scene3d>
          <a:sp3d contourW="6350">
            <a:bevelT h="38100"/>
            <a:contourClr>
              <a:srgbClr val="C0C0C0"/>
            </a:contourClr>
          </a:sp3d>
        </p:spPr>
      </p:pic>
      <p:pic>
        <p:nvPicPr>
          <p:cNvPr id="2097233" name="Imagen 8"/>
          <p:cNvPicPr>
            <a:picLocks noChangeAspect="1"/>
          </p:cNvPicPr>
          <p:nvPr/>
        </p:nvPicPr>
        <p:blipFill rotWithShape="1">
          <a:blip xmlns:r="http://schemas.openxmlformats.org/officeDocument/2006/relationships" r:embed="rId3"/>
          <a:srcRect l="20469" t="38328" r="41719" b="17128"/>
          <a:stretch>
            <a:fillRect/>
          </a:stretch>
        </p:blipFill>
        <p:spPr>
          <a:xfrm>
            <a:off x="5197296" y="2683463"/>
            <a:ext cx="3766655" cy="2494723"/>
          </a:xfrm>
          <a:prstGeom prst="rect"/>
          <a:ln>
            <a:noFill/>
          </a:ln>
          <a:effectLst>
            <a:outerShdw algn="tl" blurRad="190500" rotWithShape="0">
              <a:srgbClr val="000000">
                <a:alpha val="70000"/>
              </a:srgbClr>
            </a:outerShdw>
          </a:effectLst>
        </p:spPr>
      </p:pic>
      <p:pic>
        <p:nvPicPr>
          <p:cNvPr id="2097234" name="Sonido grabado">
            <a:hlinkClick r:id="" action="ppaction://media"/>
          </p:cNvPr>
          <p:cNvPicPr>
            <a:picLocks noChangeAspect="1"/>
          </p:cNvPicPr>
          <p:nvPr>
            <a:audioFile r:link="rId4"/>
            <p:extLst>
              <p:ext uri="{DAA4B4D4-6D71-4841-9C94-3DE7FCFB9230}">
                <p14:media xmlns:p14="http://schemas.microsoft.com/office/powerpoint/2010/main" r:embed=""/>
              </p:ext>
            </p:extLst>
          </p:nvPr>
        </p:nvPicPr>
        <p:blipFill>
          <a:blip xmlns:r="http://schemas.openxmlformats.org/officeDocument/2006/relationships" r:embed="rId5"/>
          <a:stretch>
            <a:fillRect/>
          </a:stretch>
        </p:blipFill>
        <p:spPr>
          <a:xfrm>
            <a:off x="4267200" y="2266950"/>
            <a:ext cx="609600" cy="609600"/>
          </a:xfrm>
          <a:prstGeom prst="rect"/>
        </p:spPr>
      </p:pic>
    </p:spTree>
  </p:cSld>
  <p:clrMapOvr>
    <a:masterClrMapping/>
  </p:clrMapOvr>
  <p:transition spd="med">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90571" fill="hold" id="6"/>
                                        <p:tgtEl>
                                          <p:spTgt spid="20972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23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alphaModFix/>
          </a:blip>
          <a:stretch>
            <a:fillRect/>
          </a:stretch>
        </a:blipFill>
      </p:bgPr>
    </p:bg>
    <p:spTree>
      <p:nvGrpSpPr>
        <p:cNvPr id="130" name="Shape 826"/>
        <p:cNvGrpSpPr/>
        <p:nvPr/>
      </p:nvGrpSpPr>
      <p:grpSpPr>
        <a:xfrm>
          <a:off x="0" y="0"/>
          <a:ext cx="0" cy="0"/>
          <a:chOff x="0" y="0"/>
          <a:chExt cx="0" cy="0"/>
        </a:xfrm>
      </p:grpSpPr>
      <p:sp>
        <p:nvSpPr>
          <p:cNvPr id="1048736" name="Google Shape;827;p48"/>
          <p:cNvSpPr txBox="1">
            <a:spLocks noGrp="1"/>
          </p:cNvSpPr>
          <p:nvPr>
            <p:ph type="ctrTitle"/>
          </p:nvPr>
        </p:nvSpPr>
        <p:spPr>
          <a:xfrm>
            <a:off x="4400400" y="1189500"/>
            <a:ext cx="4020000" cy="918600"/>
          </a:xfrm>
          <a:prstGeom prst="rect"/>
        </p:spPr>
        <p:txBody>
          <a:bodyPr anchor="b" anchorCtr="0" bIns="91425" lIns="91425" rIns="91425" spcFirstLastPara="1" tIns="91425" wrap="square">
            <a:noAutofit/>
          </a:bodyPr>
          <a:p>
            <a:pPr algn="r" indent="0" lvl="0" marL="0" rtl="0">
              <a:spcBef>
                <a:spcPts val="0"/>
              </a:spcBef>
              <a:spcAft>
                <a:spcPts val="0"/>
              </a:spcAft>
              <a:buNone/>
            </a:pPr>
            <a:r>
              <a:rPr dirty="0" lang="en"/>
              <a:t>Gracias!</a:t>
            </a:r>
            <a:endParaRPr dirty="0"/>
          </a:p>
        </p:txBody>
      </p:sp>
      <p:sp>
        <p:nvSpPr>
          <p:cNvPr id="1048737" name="Google Shape;828;p48"/>
          <p:cNvSpPr txBox="1">
            <a:spLocks noGrp="1"/>
          </p:cNvSpPr>
          <p:nvPr>
            <p:ph type="subTitle" idx="1"/>
          </p:nvPr>
        </p:nvSpPr>
        <p:spPr>
          <a:xfrm>
            <a:off x="4400400" y="1963326"/>
            <a:ext cx="4020000" cy="792600"/>
          </a:xfrm>
          <a:prstGeom prst="rect"/>
        </p:spPr>
        <p:txBody>
          <a:bodyPr anchor="t" anchorCtr="0" bIns="91425" lIns="91425" rIns="91425" spcFirstLastPara="1" tIns="91425" wrap="square">
            <a:noAutofit/>
          </a:bodyPr>
          <a:p>
            <a:pPr algn="r" indent="0" lvl="0" marL="0" rtl="0">
              <a:spcBef>
                <a:spcPts val="0"/>
              </a:spcBef>
              <a:spcAft>
                <a:spcPts val="0"/>
              </a:spcAft>
              <a:buNone/>
            </a:pPr>
            <a:r>
              <a:rPr dirty="0" lang="es-AR">
                <a:solidFill>
                  <a:schemeClr val="dk1"/>
                </a:solidFill>
              </a:rPr>
              <a:t>Preguntas?</a:t>
            </a:r>
            <a:endParaRPr dirty="0">
              <a:solidFill>
                <a:schemeClr val="dk1"/>
              </a:solidFill>
            </a:endParaRPr>
          </a:p>
          <a:p>
            <a:pPr algn="r" indent="0" lvl="0" marL="0" rtl="0">
              <a:spcBef>
                <a:spcPts val="0"/>
              </a:spcBef>
              <a:spcAft>
                <a:spcPts val="0"/>
              </a:spcAft>
              <a:buNone/>
            </a:pPr>
            <a:r>
              <a:rPr dirty="0" lang="en">
                <a:hlinkClick r:id="rId2"/>
              </a:rPr>
              <a:t>ggilligan</a:t>
            </a:r>
            <a:r>
              <a:rPr dirty="0" lang="en">
                <a:solidFill>
                  <a:schemeClr val="dk1"/>
                </a:solidFill>
                <a:hlinkClick r:id="rId2"/>
              </a:rPr>
              <a:t>@unc.edu.ar</a:t>
            </a:r>
            <a:endParaRPr dirty="0" lang="en">
              <a:solidFill>
                <a:schemeClr val="dk1"/>
              </a:solidFill>
            </a:endParaRPr>
          </a:p>
          <a:p>
            <a:pPr algn="r" indent="0" lvl="0" marL="0" rtl="0">
              <a:spcBef>
                <a:spcPts val="0"/>
              </a:spcBef>
              <a:spcAft>
                <a:spcPts val="0"/>
              </a:spcAft>
              <a:buNone/>
            </a:pPr>
            <a:r>
              <a:rPr dirty="0" lang="en">
                <a:solidFill>
                  <a:schemeClr val="dk1"/>
                </a:solidFill>
              </a:rPr>
              <a:t>+54 9351 5118419</a:t>
            </a:r>
          </a:p>
          <a:p>
            <a:pPr algn="r" indent="0" lvl="0" marL="0" rtl="0">
              <a:spcBef>
                <a:spcPts val="0"/>
              </a:spcBef>
              <a:spcAft>
                <a:spcPts val="0"/>
              </a:spcAft>
              <a:buNone/>
            </a:pPr>
            <a:r>
              <a:rPr dirty="0" lang="en"/>
              <a:t>Facultad de Odontologia</a:t>
            </a:r>
          </a:p>
          <a:p>
            <a:pPr algn="r" indent="0" lvl="0" marL="0" rtl="0">
              <a:spcBef>
                <a:spcPts val="0"/>
              </a:spcBef>
              <a:spcAft>
                <a:spcPts val="0"/>
              </a:spcAft>
              <a:buNone/>
            </a:pPr>
            <a:r>
              <a:rPr dirty="0" lang="en">
                <a:solidFill>
                  <a:schemeClr val="dk1"/>
                </a:solidFill>
              </a:rPr>
              <a:t>Universidad Nacional de </a:t>
            </a:r>
            <a:r>
              <a:rPr dirty="0" lang="en"/>
              <a:t>C</a:t>
            </a:r>
            <a:r>
              <a:rPr dirty="0" lang="en">
                <a:solidFill>
                  <a:schemeClr val="dk1"/>
                </a:solidFill>
              </a:rPr>
              <a:t>ordoba</a:t>
            </a:r>
          </a:p>
          <a:p>
            <a:pPr algn="r" indent="0" lvl="0" marL="0" rtl="0">
              <a:spcBef>
                <a:spcPts val="0"/>
              </a:spcBef>
              <a:spcAft>
                <a:spcPts val="0"/>
              </a:spcAft>
              <a:buNone/>
            </a:pPr>
            <a:r>
              <a:rPr dirty="0" lang="en"/>
              <a:t>Argentina</a:t>
            </a:r>
          </a:p>
          <a:p>
            <a:pPr algn="r" indent="0" lvl="0" marL="0" rtl="0">
              <a:spcBef>
                <a:spcPts val="0"/>
              </a:spcBef>
              <a:spcAft>
                <a:spcPts val="0"/>
              </a:spcAft>
              <a:buNone/>
            </a:pPr>
            <a:r>
              <a:rPr dirty="0" lang="en">
                <a:solidFill>
                  <a:schemeClr val="dk1"/>
                </a:solidFill>
              </a:rPr>
              <a:t>Instagram: @geragilligan</a:t>
            </a:r>
            <a:endParaRPr dirty="0">
              <a:solidFill>
                <a:schemeClr val="dk1"/>
              </a:solidFill>
            </a:endParaRPr>
          </a:p>
        </p:txBody>
      </p:sp>
      <p:sp>
        <p:nvSpPr>
          <p:cNvPr id="1048738" name="Google Shape;829;p48"/>
          <p:cNvSpPr/>
          <p:nvPr/>
        </p:nvSpPr>
        <p:spPr>
          <a:xfrm>
            <a:off x="1688822" y="2029874"/>
            <a:ext cx="345674" cy="346056"/>
          </a:xfrm>
          <a:custGeom>
            <a:avLst/>
            <a:ah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nvGrpSpPr>
          <p:cNvPr id="131" name="Google Shape;830;p48"/>
          <p:cNvGrpSpPr/>
          <p:nvPr/>
        </p:nvGrpSpPr>
        <p:grpSpPr>
          <a:xfrm>
            <a:off x="1688631" y="2675236"/>
            <a:ext cx="346056" cy="345674"/>
            <a:chOff x="3303268" y="3817349"/>
            <a:chExt cx="346056" cy="345674"/>
          </a:xfrm>
        </p:grpSpPr>
        <p:sp>
          <p:nvSpPr>
            <p:cNvPr id="1048739" name="Google Shape;831;p48"/>
            <p:cNvSpPr/>
            <p:nvPr/>
          </p:nvSpPr>
          <p:spPr>
            <a:xfrm>
              <a:off x="3303268" y="3817349"/>
              <a:ext cx="346056" cy="345674"/>
            </a:xfrm>
            <a:custGeom>
              <a:avLst/>
              <a:ah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40" name="Google Shape;832;p48"/>
            <p:cNvSpPr/>
            <p:nvPr/>
          </p:nvSpPr>
          <p:spPr>
            <a:xfrm>
              <a:off x="3368074" y="3882537"/>
              <a:ext cx="215298" cy="215298"/>
            </a:xfrm>
            <a:custGeom>
              <a:avLst/>
              <a:ah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41" name="Google Shape;833;p48"/>
            <p:cNvSpPr/>
            <p:nvPr/>
          </p:nvSpPr>
          <p:spPr>
            <a:xfrm>
              <a:off x="3418143" y="3933656"/>
              <a:ext cx="114811" cy="112742"/>
            </a:xfrm>
            <a:custGeom>
              <a:avLst/>
              <a:ah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42" name="Google Shape;834;p48"/>
            <p:cNvSpPr/>
            <p:nvPr/>
          </p:nvSpPr>
          <p:spPr>
            <a:xfrm>
              <a:off x="3519298" y="3910197"/>
              <a:ext cx="29570" cy="29220"/>
            </a:xfrm>
            <a:custGeom>
              <a:avLst/>
              <a:ah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grpSp>
        <p:nvGrpSpPr>
          <p:cNvPr id="132" name="Google Shape;835;p48"/>
          <p:cNvGrpSpPr/>
          <p:nvPr/>
        </p:nvGrpSpPr>
        <p:grpSpPr>
          <a:xfrm>
            <a:off x="1688849" y="3320199"/>
            <a:ext cx="345642" cy="345674"/>
            <a:chOff x="5549861" y="3817349"/>
            <a:chExt cx="345642" cy="345674"/>
          </a:xfrm>
        </p:grpSpPr>
        <p:sp>
          <p:nvSpPr>
            <p:cNvPr id="1048743" name="Google Shape;836;p48"/>
            <p:cNvSpPr/>
            <p:nvPr/>
          </p:nvSpPr>
          <p:spPr>
            <a:xfrm>
              <a:off x="5549861" y="3817349"/>
              <a:ext cx="345642" cy="345674"/>
            </a:xfrm>
            <a:custGeom>
              <a:avLst/>
              <a:ahLst/>
              <a:rect l="l" t="t" r="r" b="b"/>
              <a:pathLst>
                <a:path w="10859" h="10860" extrusionOk="0">
                  <a:moveTo>
                    <a:pt x="5429" y="334"/>
                  </a:moveTo>
                  <a:cubicBezTo>
                    <a:pt x="8239" y="334"/>
                    <a:pt x="10513" y="2608"/>
                    <a:pt x="10513" y="5430"/>
                  </a:cubicBezTo>
                  <a:cubicBezTo>
                    <a:pt x="10513" y="8240"/>
                    <a:pt x="8227" y="10514"/>
                    <a:pt x="5429" y="10514"/>
                  </a:cubicBezTo>
                  <a:cubicBezTo>
                    <a:pt x="2619" y="10514"/>
                    <a:pt x="333" y="8240"/>
                    <a:pt x="333" y="5430"/>
                  </a:cubicBezTo>
                  <a:cubicBezTo>
                    <a:pt x="333" y="2608"/>
                    <a:pt x="2619" y="334"/>
                    <a:pt x="5429" y="334"/>
                  </a:cubicBezTo>
                  <a:close/>
                  <a:moveTo>
                    <a:pt x="5429" y="1"/>
                  </a:moveTo>
                  <a:cubicBezTo>
                    <a:pt x="3989" y="1"/>
                    <a:pt x="2619" y="560"/>
                    <a:pt x="1584" y="1584"/>
                  </a:cubicBezTo>
                  <a:cubicBezTo>
                    <a:pt x="560" y="2620"/>
                    <a:pt x="0" y="3989"/>
                    <a:pt x="0" y="5430"/>
                  </a:cubicBezTo>
                  <a:cubicBezTo>
                    <a:pt x="0" y="6871"/>
                    <a:pt x="560" y="8240"/>
                    <a:pt x="1584" y="9264"/>
                  </a:cubicBezTo>
                  <a:cubicBezTo>
                    <a:pt x="2619" y="10300"/>
                    <a:pt x="3989" y="10859"/>
                    <a:pt x="5429" y="10859"/>
                  </a:cubicBezTo>
                  <a:cubicBezTo>
                    <a:pt x="6870" y="10859"/>
                    <a:pt x="8239" y="10300"/>
                    <a:pt x="9263" y="9264"/>
                  </a:cubicBezTo>
                  <a:cubicBezTo>
                    <a:pt x="10299" y="8240"/>
                    <a:pt x="10859" y="6871"/>
                    <a:pt x="10859" y="5430"/>
                  </a:cubicBezTo>
                  <a:cubicBezTo>
                    <a:pt x="10859" y="3989"/>
                    <a:pt x="10299" y="2620"/>
                    <a:pt x="9263" y="1584"/>
                  </a:cubicBezTo>
                  <a:cubicBezTo>
                    <a:pt x="8239" y="560"/>
                    <a:pt x="6870" y="1"/>
                    <a:pt x="5429"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44" name="Google Shape;837;p48"/>
            <p:cNvSpPr/>
            <p:nvPr/>
          </p:nvSpPr>
          <p:spPr>
            <a:xfrm>
              <a:off x="5590763" y="3890208"/>
              <a:ext cx="262661" cy="200052"/>
            </a:xfrm>
            <a:custGeom>
              <a:avLst/>
              <a:ahLst/>
              <a:rect l="l" t="t" r="r" b="b"/>
              <a:pathLst>
                <a:path w="8252" h="6285" extrusionOk="0">
                  <a:moveTo>
                    <a:pt x="4123" y="1"/>
                  </a:moveTo>
                  <a:cubicBezTo>
                    <a:pt x="3010" y="1"/>
                    <a:pt x="1900" y="63"/>
                    <a:pt x="799" y="188"/>
                  </a:cubicBezTo>
                  <a:cubicBezTo>
                    <a:pt x="513" y="224"/>
                    <a:pt x="287" y="450"/>
                    <a:pt x="239" y="712"/>
                  </a:cubicBezTo>
                  <a:cubicBezTo>
                    <a:pt x="1" y="2319"/>
                    <a:pt x="1" y="3963"/>
                    <a:pt x="239" y="5570"/>
                  </a:cubicBezTo>
                  <a:cubicBezTo>
                    <a:pt x="287" y="5844"/>
                    <a:pt x="513" y="6058"/>
                    <a:pt x="799" y="6082"/>
                  </a:cubicBezTo>
                  <a:cubicBezTo>
                    <a:pt x="1894" y="6201"/>
                    <a:pt x="3013" y="6284"/>
                    <a:pt x="4132" y="6284"/>
                  </a:cubicBezTo>
                  <a:cubicBezTo>
                    <a:pt x="4609" y="6284"/>
                    <a:pt x="5085" y="6260"/>
                    <a:pt x="5561" y="6249"/>
                  </a:cubicBezTo>
                  <a:cubicBezTo>
                    <a:pt x="5644" y="6249"/>
                    <a:pt x="5716" y="6177"/>
                    <a:pt x="5716" y="6070"/>
                  </a:cubicBezTo>
                  <a:cubicBezTo>
                    <a:pt x="5716" y="5963"/>
                    <a:pt x="5633" y="5891"/>
                    <a:pt x="5537" y="5891"/>
                  </a:cubicBezTo>
                  <a:cubicBezTo>
                    <a:pt x="5051" y="5914"/>
                    <a:pt x="4564" y="5925"/>
                    <a:pt x="4076" y="5925"/>
                  </a:cubicBezTo>
                  <a:cubicBezTo>
                    <a:pt x="2998" y="5925"/>
                    <a:pt x="1916" y="5868"/>
                    <a:pt x="834" y="5737"/>
                  </a:cubicBezTo>
                  <a:cubicBezTo>
                    <a:pt x="715" y="5725"/>
                    <a:pt x="620" y="5641"/>
                    <a:pt x="596" y="5498"/>
                  </a:cubicBezTo>
                  <a:cubicBezTo>
                    <a:pt x="382" y="3927"/>
                    <a:pt x="382" y="2319"/>
                    <a:pt x="596" y="736"/>
                  </a:cubicBezTo>
                  <a:cubicBezTo>
                    <a:pt x="620" y="617"/>
                    <a:pt x="715" y="522"/>
                    <a:pt x="834" y="498"/>
                  </a:cubicBezTo>
                  <a:cubicBezTo>
                    <a:pt x="1942" y="379"/>
                    <a:pt x="3037" y="319"/>
                    <a:pt x="4144" y="319"/>
                  </a:cubicBezTo>
                  <a:cubicBezTo>
                    <a:pt x="5240" y="319"/>
                    <a:pt x="6347" y="379"/>
                    <a:pt x="7442" y="498"/>
                  </a:cubicBezTo>
                  <a:cubicBezTo>
                    <a:pt x="7561" y="522"/>
                    <a:pt x="7669" y="605"/>
                    <a:pt x="7680" y="736"/>
                  </a:cubicBezTo>
                  <a:cubicBezTo>
                    <a:pt x="7907" y="2319"/>
                    <a:pt x="7907" y="3927"/>
                    <a:pt x="7680" y="5498"/>
                  </a:cubicBezTo>
                  <a:cubicBezTo>
                    <a:pt x="7669" y="5617"/>
                    <a:pt x="7561" y="5725"/>
                    <a:pt x="7442" y="5737"/>
                  </a:cubicBezTo>
                  <a:cubicBezTo>
                    <a:pt x="7085" y="5784"/>
                    <a:pt x="6752" y="5820"/>
                    <a:pt x="6395" y="5844"/>
                  </a:cubicBezTo>
                  <a:cubicBezTo>
                    <a:pt x="6299" y="5844"/>
                    <a:pt x="6228" y="5927"/>
                    <a:pt x="6228" y="6010"/>
                  </a:cubicBezTo>
                  <a:cubicBezTo>
                    <a:pt x="6228" y="6110"/>
                    <a:pt x="6299" y="6178"/>
                    <a:pt x="6386" y="6178"/>
                  </a:cubicBezTo>
                  <a:cubicBezTo>
                    <a:pt x="6393" y="6178"/>
                    <a:pt x="6399" y="6178"/>
                    <a:pt x="6406" y="6177"/>
                  </a:cubicBezTo>
                  <a:cubicBezTo>
                    <a:pt x="6764" y="6141"/>
                    <a:pt x="7121" y="6118"/>
                    <a:pt x="7478" y="6070"/>
                  </a:cubicBezTo>
                  <a:cubicBezTo>
                    <a:pt x="7764" y="6034"/>
                    <a:pt x="7978" y="5820"/>
                    <a:pt x="8026" y="5546"/>
                  </a:cubicBezTo>
                  <a:cubicBezTo>
                    <a:pt x="8252" y="3963"/>
                    <a:pt x="8252" y="2319"/>
                    <a:pt x="8014" y="712"/>
                  </a:cubicBezTo>
                  <a:cubicBezTo>
                    <a:pt x="7966" y="426"/>
                    <a:pt x="7740" y="224"/>
                    <a:pt x="7466" y="188"/>
                  </a:cubicBezTo>
                  <a:cubicBezTo>
                    <a:pt x="6353" y="63"/>
                    <a:pt x="5237" y="1"/>
                    <a:pt x="4123"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sp>
          <p:nvSpPr>
            <p:cNvPr id="1048745" name="Google Shape;838;p48"/>
            <p:cNvSpPr/>
            <p:nvPr/>
          </p:nvSpPr>
          <p:spPr>
            <a:xfrm>
              <a:off x="5680587" y="3935024"/>
              <a:ext cx="105389" cy="110514"/>
            </a:xfrm>
            <a:custGeom>
              <a:avLst/>
              <a:ahLst/>
              <a:rect l="l" t="t" r="r" b="b"/>
              <a:pathLst>
                <a:path w="3311" h="3472" extrusionOk="0">
                  <a:moveTo>
                    <a:pt x="334" y="447"/>
                  </a:moveTo>
                  <a:lnTo>
                    <a:pt x="2763" y="1733"/>
                  </a:lnTo>
                  <a:lnTo>
                    <a:pt x="334" y="3007"/>
                  </a:lnTo>
                  <a:lnTo>
                    <a:pt x="334" y="447"/>
                  </a:lnTo>
                  <a:close/>
                  <a:moveTo>
                    <a:pt x="163" y="1"/>
                  </a:moveTo>
                  <a:cubicBezTo>
                    <a:pt x="135" y="1"/>
                    <a:pt x="108" y="7"/>
                    <a:pt x="84" y="18"/>
                  </a:cubicBezTo>
                  <a:cubicBezTo>
                    <a:pt x="36" y="54"/>
                    <a:pt x="1" y="114"/>
                    <a:pt x="1" y="173"/>
                  </a:cubicBezTo>
                  <a:lnTo>
                    <a:pt x="1" y="3293"/>
                  </a:lnTo>
                  <a:cubicBezTo>
                    <a:pt x="1" y="3352"/>
                    <a:pt x="24" y="3412"/>
                    <a:pt x="84" y="3447"/>
                  </a:cubicBezTo>
                  <a:cubicBezTo>
                    <a:pt x="120" y="3459"/>
                    <a:pt x="144" y="3471"/>
                    <a:pt x="179" y="3471"/>
                  </a:cubicBezTo>
                  <a:cubicBezTo>
                    <a:pt x="203" y="3471"/>
                    <a:pt x="239" y="3471"/>
                    <a:pt x="251" y="3459"/>
                  </a:cubicBezTo>
                  <a:lnTo>
                    <a:pt x="3227" y="1900"/>
                  </a:lnTo>
                  <a:cubicBezTo>
                    <a:pt x="3287" y="1864"/>
                    <a:pt x="3311" y="1804"/>
                    <a:pt x="3311" y="1745"/>
                  </a:cubicBezTo>
                  <a:cubicBezTo>
                    <a:pt x="3311" y="1673"/>
                    <a:pt x="3287" y="1614"/>
                    <a:pt x="3227" y="1578"/>
                  </a:cubicBezTo>
                  <a:lnTo>
                    <a:pt x="251" y="18"/>
                  </a:lnTo>
                  <a:cubicBezTo>
                    <a:pt x="221" y="7"/>
                    <a:pt x="191" y="1"/>
                    <a:pt x="163" y="1"/>
                  </a:cubicBezTo>
                  <a:close/>
                </a:path>
              </a:pathLst>
            </a:custGeom>
            <a:solidFill>
              <a:schemeClr val="dk1"/>
            </a:solidFill>
            <a:ln>
              <a:noFill/>
            </a:ln>
          </p:spPr>
          <p:txBody>
            <a:bodyPr anchor="ctr" anchorCtr="0" bIns="91425" lIns="91425" rIns="91425" spcFirstLastPara="1" tIns="91425" wrap="square">
              <a:noAutofit/>
            </a:bodyPr>
            <a:p>
              <a:pPr algn="l" indent="0" lvl="0" marL="0" rtl="0">
                <a:spcBef>
                  <a:spcPts val="0"/>
                </a:spcBef>
                <a:spcAft>
                  <a:spcPts val="0"/>
                </a:spcAft>
                <a:buNone/>
              </a:p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8F6"/>
        </a:solidFill>
      </p:bgPr>
    </p:bg>
    <p:spTree>
      <p:nvGrpSpPr>
        <p:cNvPr id="67" name="Shape 190"/>
        <p:cNvGrpSpPr/>
        <p:nvPr/>
      </p:nvGrpSpPr>
      <p:grpSpPr>
        <a:xfrm>
          <a:off x="0" y="0"/>
          <a:ext cx="0" cy="0"/>
          <a:chOff x="0" y="0"/>
          <a:chExt cx="0" cy="0"/>
        </a:xfrm>
      </p:grpSpPr>
      <p:pic>
        <p:nvPicPr>
          <p:cNvPr id="2097162" name="Imagen 20"/>
          <p:cNvPicPr>
            <a:picLocks noChangeAspect="1"/>
          </p:cNvPicPr>
          <p:nvPr/>
        </p:nvPicPr>
        <p:blipFill rotWithShape="1">
          <a:blip xmlns:r="http://schemas.openxmlformats.org/officeDocument/2006/relationships" r:embed="rId1"/>
          <a:srcRect l="4070" t="24813" r="50000" b="10058"/>
          <a:stretch>
            <a:fillRect/>
          </a:stretch>
        </p:blipFill>
        <p:spPr>
          <a:xfrm>
            <a:off x="4572000" y="644519"/>
            <a:ext cx="4586243" cy="3656327"/>
          </a:xfrm>
          <a:prstGeom prst="rect"/>
        </p:spPr>
      </p:pic>
      <p:pic>
        <p:nvPicPr>
          <p:cNvPr id="2097163" name="Imagen 34"/>
          <p:cNvPicPr>
            <a:picLocks noChangeAspect="1"/>
          </p:cNvPicPr>
          <p:nvPr/>
        </p:nvPicPr>
        <p:blipFill rotWithShape="1">
          <a:blip xmlns:r="http://schemas.openxmlformats.org/officeDocument/2006/relationships" r:embed="rId2"/>
          <a:srcRect l="26977" t="27942" r="9535" b="41288"/>
          <a:stretch>
            <a:fillRect/>
          </a:stretch>
        </p:blipFill>
        <p:spPr>
          <a:xfrm>
            <a:off x="202019" y="727164"/>
            <a:ext cx="4125433" cy="1124110"/>
          </a:xfrm>
          <a:prstGeom prst="rect"/>
        </p:spPr>
      </p:pic>
      <p:pic>
        <p:nvPicPr>
          <p:cNvPr id="2097164" name="Imagen 36"/>
          <p:cNvPicPr>
            <a:picLocks noChangeAspect="1"/>
          </p:cNvPicPr>
          <p:nvPr/>
        </p:nvPicPr>
        <p:blipFill rotWithShape="1">
          <a:blip xmlns:r="http://schemas.openxmlformats.org/officeDocument/2006/relationships" r:embed="rId3"/>
          <a:srcRect l="28837" t="24812" r="41678" b="18005"/>
          <a:stretch>
            <a:fillRect/>
          </a:stretch>
        </p:blipFill>
        <p:spPr>
          <a:xfrm>
            <a:off x="624808" y="1903439"/>
            <a:ext cx="2435408" cy="2655471"/>
          </a:xfrm>
          <a:prstGeom prst="rect"/>
        </p:spPr>
      </p:pic>
      <p:sp>
        <p:nvSpPr>
          <p:cNvPr id="1048624" name="Google Shape;192;p28"/>
          <p:cNvSpPr txBox="1">
            <a:spLocks noGrp="1"/>
          </p:cNvSpPr>
          <p:nvPr>
            <p:ph type="subTitle" idx="1"/>
          </p:nvPr>
        </p:nvSpPr>
        <p:spPr>
          <a:xfrm>
            <a:off x="3796879" y="3854281"/>
            <a:ext cx="2643300" cy="644700"/>
          </a:xfrm>
          <a:prstGeom prst="rect"/>
        </p:spPr>
        <p:txBody>
          <a:bodyPr anchor="t" anchorCtr="0" bIns="91425" lIns="91425" rIns="91425" spcFirstLastPara="1" tIns="91425" wrap="square">
            <a:noAutofit/>
          </a:bodyPr>
          <a:p>
            <a:pPr algn="r" indent="0" lvl="0" marL="0" rtl="0">
              <a:spcBef>
                <a:spcPts val="0"/>
              </a:spcBef>
              <a:spcAft>
                <a:spcPts val="1600"/>
              </a:spcAft>
              <a:buNone/>
            </a:pPr>
            <a:r>
              <a:rPr dirty="0" lang="en">
                <a:solidFill>
                  <a:schemeClr val="tx2"/>
                </a:solidFill>
              </a:rPr>
              <a:t>Warnakulasuriya S.</a:t>
            </a:r>
            <a:endParaRPr dirty="0">
              <a:solidFill>
                <a:schemeClr val="tx2"/>
              </a:solidFill>
            </a:endParaRPr>
          </a:p>
        </p:txBody>
      </p:sp>
      <p:sp>
        <p:nvSpPr>
          <p:cNvPr id="1048625" name="Google Shape;191;p28"/>
          <p:cNvSpPr txBox="1">
            <a:spLocks noGrp="1"/>
          </p:cNvSpPr>
          <p:nvPr>
            <p:ph type="title"/>
          </p:nvPr>
        </p:nvSpPr>
        <p:spPr>
          <a:xfrm>
            <a:off x="3796879" y="588553"/>
            <a:ext cx="4883955" cy="421500"/>
          </a:xfrm>
          <a:prstGeom prst="rect"/>
        </p:spPr>
        <p:txBody>
          <a:bodyPr anchor="ctr" anchorCtr="0" bIns="91425" lIns="91425" rIns="91425" spcFirstLastPara="1" tIns="91425" wrap="square">
            <a:noAutofit/>
          </a:bodyPr>
          <a:p>
            <a:pPr algn="r" indent="0" lvl="0" marL="0" rtl="0">
              <a:spcBef>
                <a:spcPts val="0"/>
              </a:spcBef>
              <a:spcAft>
                <a:spcPts val="0"/>
              </a:spcAft>
              <a:buNone/>
            </a:pPr>
            <a:r>
              <a:rPr b="1" dirty="0" sz="2000" lang="en">
                <a:solidFill>
                  <a:schemeClr val="tx2"/>
                </a:solidFill>
                <a:effectLst>
                  <a:outerShdw algn="tl" blurRad="38100" dir="2700000" dist="38100">
                    <a:srgbClr val="000000">
                      <a:alpha val="43137"/>
                    </a:srgbClr>
                  </a:outerShdw>
                </a:effectLst>
              </a:rPr>
              <a:t>Causes of Oral Cancer, 2009</a:t>
            </a:r>
            <a:endParaRPr b="1" dirty="0" sz="2000">
              <a:solidFill>
                <a:schemeClr val="tx2"/>
              </a:solidFill>
              <a:effectLst>
                <a:outerShdw algn="tl" blurRad="38100" dir="2700000" dist="38100">
                  <a:srgbClr val="000000">
                    <a:alpha val="43137"/>
                  </a:srgbClr>
                </a:outerShdw>
              </a:effectLst>
            </a:endParaRPr>
          </a:p>
        </p:txBody>
      </p:sp>
      <p:pic>
        <p:nvPicPr>
          <p:cNvPr id="2097165" name="Sonido grabado">
            <a:hlinkClick r:id="" action="ppaction://media"/>
          </p:cNvPr>
          <p:cNvPicPr>
            <a:picLocks noChangeAspect="1"/>
          </p:cNvPicPr>
          <p:nvPr>
            <a:audioFile r:link="rId4"/>
            <p:extLst>
              <p:ext uri="{DAA4B4D4-6D71-4841-9C94-3DE7FCFB9230}">
                <p14:media xmlns:p14="http://schemas.microsoft.com/office/powerpoint/2010/main" r:embed=""/>
              </p:ext>
            </p:extLst>
          </p:nvPr>
        </p:nvPicPr>
        <p:blipFill>
          <a:blip xmlns:r="http://schemas.openxmlformats.org/officeDocument/2006/relationships" r:embed="rId5"/>
          <a:stretch>
            <a:fillRect/>
          </a:stretch>
        </p:blipFill>
        <p:spPr>
          <a:xfrm>
            <a:off x="3717852" y="1989885"/>
            <a:ext cx="609600" cy="609600"/>
          </a:xfrm>
          <a:prstGeom prst="rect"/>
        </p:spPr>
      </p:pic>
      <p:pic>
        <p:nvPicPr>
          <p:cNvPr id="2097166" name="Sonido grabado">
            <a:hlinkClick r:id="" action="ppaction://media"/>
          </p:cNvPr>
          <p:cNvPicPr>
            <a:picLocks noChangeAspect="1"/>
          </p:cNvPicPr>
          <p:nvPr>
            <a:audioFile r:link="rId6"/>
            <p:extLst>
              <p:ext uri="{DAA4B4D4-6D71-4841-9C94-3DE7FCFB9230}">
                <p14:media xmlns:p14="http://schemas.microsoft.com/office/powerpoint/2010/main" r:embed=""/>
              </p:ext>
            </p:extLst>
          </p:nvPr>
        </p:nvPicPr>
        <p:blipFill>
          <a:blip xmlns:r="http://schemas.openxmlformats.org/officeDocument/2006/relationships" r:embed="rId5"/>
          <a:stretch>
            <a:fillRect/>
          </a:stretch>
        </p:blipFill>
        <p:spPr>
          <a:xfrm>
            <a:off x="3717852" y="3292227"/>
            <a:ext cx="609600" cy="609600"/>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100904" fill="hold" id="6"/>
                                        <p:tgtEl>
                                          <p:spTgt spid="2097165"/>
                                        </p:tgtEl>
                                      </p:cBhvr>
                                    </p:cmd>
                                  </p:childTnLst>
                                </p:cTn>
                              </p:par>
                            </p:childTnLst>
                          </p:cTn>
                        </p:par>
                      </p:childTnLst>
                    </p:cTn>
                  </p:par>
                  <p:par>
                    <p:cTn fill="hold" id="7">
                      <p:stCondLst>
                        <p:cond delay="indefinite"/>
                      </p:stCondLst>
                      <p:childTnLst>
                        <p:par>
                          <p:cTn fill="hold" id="8">
                            <p:stCondLst>
                              <p:cond delay="0"/>
                            </p:stCondLst>
                            <p:childTnLst>
                              <p:par>
                                <p:cTn fill="hold" id="9" nodeType="clickEffect" presetClass="mediacall" presetID="1" presetSubtype="0">
                                  <p:stCondLst>
                                    <p:cond delay="0"/>
                                  </p:stCondLst>
                                  <p:childTnLst>
                                    <p:cmd type="call" cmd="playFrom(0.0)">
                                      <p:cBhvr>
                                        <p:cTn dur="85834" fill="hold" id="10"/>
                                        <p:tgtEl>
                                          <p:spTgt spid="209716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1">
                  <p:stCondLst>
                    <p:cond delay="indefinite"/>
                  </p:stCondLst>
                  <p:endCondLst>
                    <p:cond evt="onStopAudio" delay="0">
                      <p:tgtEl>
                        <p:sldTgt/>
                      </p:tgtEl>
                    </p:cond>
                  </p:endCondLst>
                </p:cTn>
                <p:tgtEl>
                  <p:spTgt spid="2097165"/>
                </p:tgtEl>
              </p:cMediaNode>
            </p:audio>
            <p:audio>
              <p:cMediaNode vol="80000">
                <p:cTn display="0" fill="hold" id="12">
                  <p:stCondLst>
                    <p:cond delay="indefinite"/>
                  </p:stCondLst>
                  <p:endCondLst>
                    <p:cond evt="onStopAudio" delay="0">
                      <p:tgtEl>
                        <p:sldTgt/>
                      </p:tgtEl>
                    </p:cond>
                  </p:endCondLst>
                </p:cTn>
                <p:tgtEl>
                  <p:spTgt spid="209716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pic>
        <p:nvPicPr>
          <p:cNvPr id="2097167" name="Imagen 20"/>
          <p:cNvPicPr>
            <a:picLocks noChangeAspect="1"/>
          </p:cNvPicPr>
          <p:nvPr/>
        </p:nvPicPr>
        <p:blipFill>
          <a:blip xmlns:r="http://schemas.openxmlformats.org/officeDocument/2006/relationships" r:embed="rId1"/>
          <a:stretch>
            <a:fillRect/>
          </a:stretch>
        </p:blipFill>
        <p:spPr>
          <a:xfrm>
            <a:off x="0" y="0"/>
            <a:ext cx="9144000" cy="5143500"/>
          </a:xfrm>
          <a:prstGeom prst="rect"/>
        </p:spPr>
      </p:pic>
      <p:pic>
        <p:nvPicPr>
          <p:cNvPr id="2097168" name="Sonido grabado">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4267200" y="2266950"/>
            <a:ext cx="609600" cy="609600"/>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100207" fill="hold" id="6"/>
                                        <p:tgtEl>
                                          <p:spTgt spid="209716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16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alpha val="72000"/>
          </a:schemeClr>
        </a:solidFill>
      </p:bgPr>
    </p:bg>
    <p:spTree>
      <p:nvGrpSpPr>
        <p:cNvPr id="95" name=""/>
        <p:cNvGrpSpPr/>
        <p:nvPr/>
      </p:nvGrpSpPr>
      <p:grpSpPr>
        <a:xfrm>
          <a:off x="0" y="0"/>
          <a:ext cx="0" cy="0"/>
          <a:chOff x="0" y="0"/>
          <a:chExt cx="0" cy="0"/>
        </a:xfrm>
      </p:grpSpPr>
      <p:sp>
        <p:nvSpPr>
          <p:cNvPr id="1048631" name="Elipse 10"/>
          <p:cNvSpPr/>
          <p:nvPr/>
        </p:nvSpPr>
        <p:spPr>
          <a:xfrm>
            <a:off x="4059349" y="3951118"/>
            <a:ext cx="1591315" cy="837732"/>
          </a:xfrm>
          <a:prstGeom prst="ellipse"/>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1" lvl="0" marL="0" marR="0" rtl="0">
              <a:lnSpc>
                <a:spcPct val="100000"/>
              </a:lnSpc>
              <a:spcBef>
                <a:spcPts val="0"/>
              </a:spcBef>
              <a:spcAft>
                <a:spcPts val="0"/>
              </a:spcAft>
              <a:buClrTx/>
              <a:buSzTx/>
              <a:buFontTx/>
              <a:buNone/>
            </a:pPr>
            <a:r>
              <a:rPr baseline="0" b="0" cap="none" dirty="0" sz="1200" i="0" kern="1200" kumimoji="0" lang="es-AR" noProof="0" normalizeH="0" spc="0" strike="noStrike" u="none">
                <a:ln>
                  <a:noFill/>
                </a:ln>
                <a:solidFill>
                  <a:prstClr val="black"/>
                </a:solidFill>
                <a:effectLst/>
                <a:uLnTx/>
                <a:uFillTx/>
                <a:latin typeface="Bahnschrift SemiBold" panose="020B0502040204020203" pitchFamily="34" charset="0"/>
                <a:cs typeface="+mn-cs"/>
              </a:rPr>
              <a:t>Inflamación </a:t>
            </a:r>
          </a:p>
          <a:p>
            <a:pPr algn="ctr" defTabSz="914400" eaLnBrk="1" fontAlgn="auto" hangingPunct="1" indent="0" latinLnBrk="1" lvl="0" marL="0" marR="0" rtl="0">
              <a:lnSpc>
                <a:spcPct val="100000"/>
              </a:lnSpc>
              <a:spcBef>
                <a:spcPts val="0"/>
              </a:spcBef>
              <a:spcAft>
                <a:spcPts val="0"/>
              </a:spcAft>
              <a:buClrTx/>
              <a:buSzTx/>
              <a:buFontTx/>
              <a:buNone/>
            </a:pPr>
            <a:r>
              <a:rPr baseline="0" b="0" cap="none" dirty="0" sz="1200" i="0" kern="1200" kumimoji="0" lang="es-AR" noProof="0" normalizeH="0" spc="0" strike="noStrike" u="none">
                <a:ln>
                  <a:noFill/>
                </a:ln>
                <a:solidFill>
                  <a:prstClr val="black"/>
                </a:solidFill>
                <a:effectLst/>
                <a:uLnTx/>
                <a:uFillTx/>
                <a:latin typeface="Bahnschrift SemiBold" panose="020B0502040204020203" pitchFamily="34" charset="0"/>
                <a:cs typeface="+mn-cs"/>
              </a:rPr>
              <a:t>Crónica</a:t>
            </a:r>
          </a:p>
        </p:txBody>
      </p:sp>
      <p:sp>
        <p:nvSpPr>
          <p:cNvPr id="1048632" name="Elipse 6"/>
          <p:cNvSpPr/>
          <p:nvPr/>
        </p:nvSpPr>
        <p:spPr>
          <a:xfrm>
            <a:off x="858563" y="91175"/>
            <a:ext cx="2520280" cy="1368152"/>
          </a:xfrm>
          <a:prstGeom prst="ellipse"/>
          <a:gradFill flip="none" rotWithShape="1">
            <a:gsLst>
              <a:gs pos="10000">
                <a:srgbClr val="FFFF00"/>
              </a:gs>
              <a:gs pos="36000">
                <a:srgbClr val="FFFF00"/>
              </a:gs>
              <a:gs pos="100000">
                <a:schemeClr val="bg2">
                  <a:lumMod val="10000"/>
                </a:schemeClr>
              </a:gs>
            </a:gsLst>
            <a:path path="circle">
              <a:fillToRect l="50000" t="-80000" r="50000" b="18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1" lvl="0" marL="0" marR="0" rtl="0">
              <a:lnSpc>
                <a:spcPct val="100000"/>
              </a:lnSpc>
              <a:spcBef>
                <a:spcPts val="0"/>
              </a:spcBef>
              <a:spcAft>
                <a:spcPts val="0"/>
              </a:spcAft>
              <a:buClrTx/>
              <a:buSzTx/>
              <a:buFontTx/>
              <a:buNone/>
            </a:pPr>
            <a:r>
              <a:rPr baseline="0" b="0" cap="none" dirty="0" sz="2400" i="0" kern="1200" kumimoji="0" lang="es-AR" noProof="0" normalizeH="0" spc="0" strike="noStrike" u="none">
                <a:ln>
                  <a:noFill/>
                </a:ln>
                <a:solidFill>
                  <a:prstClr val="white"/>
                </a:solidFill>
                <a:effectLst/>
                <a:uLnTx/>
                <a:uFillTx/>
                <a:latin typeface="Bahnschrift SemiBold" panose="020B0502040204020203" pitchFamily="34" charset="0"/>
                <a:cs typeface="+mn-cs"/>
              </a:rPr>
              <a:t>VPH</a:t>
            </a:r>
          </a:p>
        </p:txBody>
      </p:sp>
      <p:sp>
        <p:nvSpPr>
          <p:cNvPr id="1048633" name="Elipse 7"/>
          <p:cNvSpPr/>
          <p:nvPr/>
        </p:nvSpPr>
        <p:spPr>
          <a:xfrm>
            <a:off x="6156176" y="91175"/>
            <a:ext cx="2520280" cy="1368152"/>
          </a:xfrm>
          <a:prstGeom prst="ellipse"/>
          <a:gradFill flip="none" rotWithShape="1">
            <a:gsLst>
              <a:gs pos="0">
                <a:srgbClr val="7030A0"/>
              </a:gs>
              <a:gs pos="100000">
                <a:schemeClr val="bg2">
                  <a:lumMod val="10000"/>
                </a:schemeClr>
              </a:gs>
            </a:gsLst>
            <a:path path="circle">
              <a:fillToRect l="50000" t="-80000" r="50000" b="18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1" lvl="0" marL="0" marR="0" rtl="0">
              <a:lnSpc>
                <a:spcPct val="100000"/>
              </a:lnSpc>
              <a:spcBef>
                <a:spcPts val="0"/>
              </a:spcBef>
              <a:spcAft>
                <a:spcPts val="0"/>
              </a:spcAft>
              <a:buClrTx/>
              <a:buSzTx/>
              <a:buFontTx/>
              <a:buNone/>
            </a:pPr>
            <a:r>
              <a:rPr baseline="0" b="0" cap="none" dirty="0" sz="2400" i="0" kern="1200" kumimoji="0" lang="es-AR" noProof="0" normalizeH="0" spc="0" strike="noStrike" u="none">
                <a:ln>
                  <a:noFill/>
                </a:ln>
                <a:solidFill>
                  <a:prstClr val="white"/>
                </a:solidFill>
                <a:effectLst/>
                <a:uLnTx/>
                <a:uFillTx/>
                <a:latin typeface="Bahnschrift SemiBold" panose="020B0502040204020203" pitchFamily="34" charset="0"/>
                <a:cs typeface="+mn-cs"/>
              </a:rPr>
              <a:t>Factores </a:t>
            </a:r>
          </a:p>
          <a:p>
            <a:pPr algn="ctr" defTabSz="914400" eaLnBrk="1" fontAlgn="auto" hangingPunct="1" indent="0" latinLnBrk="1" lvl="0" marL="0" marR="0" rtl="0">
              <a:lnSpc>
                <a:spcPct val="100000"/>
              </a:lnSpc>
              <a:spcBef>
                <a:spcPts val="0"/>
              </a:spcBef>
              <a:spcAft>
                <a:spcPts val="0"/>
              </a:spcAft>
              <a:buClrTx/>
              <a:buSzTx/>
              <a:buFontTx/>
              <a:buNone/>
            </a:pPr>
            <a:r>
              <a:rPr baseline="0" b="0" cap="none" dirty="0" sz="2400" i="0" kern="1200" kumimoji="0" lang="es-AR" noProof="0" normalizeH="0" spc="0" strike="noStrike" u="none">
                <a:ln>
                  <a:noFill/>
                </a:ln>
                <a:solidFill>
                  <a:prstClr val="white"/>
                </a:solidFill>
                <a:effectLst/>
                <a:uLnTx/>
                <a:uFillTx/>
                <a:latin typeface="Bahnschrift SemiBold" panose="020B0502040204020203" pitchFamily="34" charset="0"/>
                <a:cs typeface="+mn-cs"/>
              </a:rPr>
              <a:t>Genéticos</a:t>
            </a:r>
          </a:p>
        </p:txBody>
      </p:sp>
      <p:sp>
        <p:nvSpPr>
          <p:cNvPr id="1048634" name="Elipse 8"/>
          <p:cNvSpPr/>
          <p:nvPr/>
        </p:nvSpPr>
        <p:spPr>
          <a:xfrm>
            <a:off x="6331171" y="3599217"/>
            <a:ext cx="2520280" cy="1368152"/>
          </a:xfrm>
          <a:prstGeom prst="ellipse"/>
          <a:gradFill flip="none" rotWithShape="1">
            <a:gsLst>
              <a:gs pos="71000">
                <a:srgbClr val="BE128D"/>
              </a:gs>
              <a:gs pos="100000">
                <a:srgbClr val="F46CDA"/>
              </a:gs>
            </a:gsLst>
            <a:path path="circle">
              <a:fillToRect l="50000" t="-80000" r="50000" b="18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1" lvl="0" marL="0" marR="0" rtl="0">
              <a:lnSpc>
                <a:spcPct val="100000"/>
              </a:lnSpc>
              <a:spcBef>
                <a:spcPts val="0"/>
              </a:spcBef>
              <a:spcAft>
                <a:spcPts val="0"/>
              </a:spcAft>
              <a:buClrTx/>
              <a:buSzTx/>
              <a:buFontTx/>
              <a:buNone/>
            </a:pPr>
            <a:r>
              <a:rPr baseline="0" b="0" cap="none" dirty="0" sz="2400" i="0" kern="1200" kumimoji="0" lang="es-AR" noProof="0" normalizeH="0" spc="0" strike="noStrike" u="none">
                <a:ln>
                  <a:noFill/>
                </a:ln>
                <a:solidFill>
                  <a:prstClr val="white"/>
                </a:solidFill>
                <a:effectLst/>
                <a:uLnTx/>
                <a:uFillTx/>
                <a:latin typeface="Bahnschrift SemiBold" panose="020B0502040204020203" pitchFamily="34" charset="0"/>
                <a:cs typeface="+mn-cs"/>
              </a:rPr>
              <a:t>Irritación </a:t>
            </a:r>
          </a:p>
          <a:p>
            <a:pPr algn="ctr" defTabSz="914400" eaLnBrk="1" fontAlgn="auto" hangingPunct="1" indent="0" latinLnBrk="1" lvl="0" marL="0" marR="0" rtl="0">
              <a:lnSpc>
                <a:spcPct val="100000"/>
              </a:lnSpc>
              <a:spcBef>
                <a:spcPts val="0"/>
              </a:spcBef>
              <a:spcAft>
                <a:spcPts val="0"/>
              </a:spcAft>
              <a:buClrTx/>
              <a:buSzTx/>
              <a:buFontTx/>
              <a:buNone/>
            </a:pPr>
            <a:r>
              <a:rPr baseline="0" b="0" cap="none" dirty="0" sz="2400" i="0" kern="1200" kumimoji="0" lang="es-AR" noProof="0" normalizeH="0" spc="0" strike="noStrike" u="none">
                <a:ln>
                  <a:noFill/>
                </a:ln>
                <a:solidFill>
                  <a:prstClr val="white"/>
                </a:solidFill>
                <a:effectLst/>
                <a:uLnTx/>
                <a:uFillTx/>
                <a:latin typeface="Bahnschrift SemiBold" panose="020B0502040204020203" pitchFamily="34" charset="0"/>
                <a:cs typeface="+mn-cs"/>
              </a:rPr>
              <a:t>Persistente</a:t>
            </a:r>
          </a:p>
        </p:txBody>
      </p:sp>
      <p:sp>
        <p:nvSpPr>
          <p:cNvPr id="1048635" name="Elipse 9"/>
          <p:cNvSpPr/>
          <p:nvPr/>
        </p:nvSpPr>
        <p:spPr>
          <a:xfrm>
            <a:off x="1050715" y="3487527"/>
            <a:ext cx="2520280" cy="1368152"/>
          </a:xfrm>
          <a:prstGeom prst="ellipse"/>
          <a:gradFill flip="none" rotWithShape="1">
            <a:gsLst>
              <a:gs pos="0">
                <a:srgbClr val="C00000"/>
              </a:gs>
              <a:gs pos="36000">
                <a:srgbClr val="FF0000"/>
              </a:gs>
              <a:gs pos="100000">
                <a:schemeClr val="bg2">
                  <a:lumMod val="10000"/>
                </a:schemeClr>
              </a:gs>
            </a:gsLst>
            <a:path path="circle">
              <a:fillToRect l="50000" t="-80000" r="50000" b="18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1" lvl="0" marL="0" marR="0" rtl="0">
              <a:lnSpc>
                <a:spcPct val="100000"/>
              </a:lnSpc>
              <a:spcBef>
                <a:spcPts val="0"/>
              </a:spcBef>
              <a:spcAft>
                <a:spcPts val="0"/>
              </a:spcAft>
              <a:buClrTx/>
              <a:buSzTx/>
              <a:buFontTx/>
              <a:buNone/>
            </a:pPr>
            <a:r>
              <a:rPr baseline="0" b="0" cap="none" dirty="0" sz="1600" i="0" kern="1200" kumimoji="0" lang="es-AR" noProof="0" normalizeH="0" spc="0" strike="noStrike" u="none">
                <a:ln>
                  <a:noFill/>
                </a:ln>
                <a:solidFill>
                  <a:prstClr val="white"/>
                </a:solidFill>
                <a:effectLst/>
                <a:uLnTx/>
                <a:uFillTx/>
                <a:latin typeface="Bahnschrift SemiBold" panose="020B0502040204020203" pitchFamily="34" charset="0"/>
                <a:cs typeface="+mn-cs"/>
              </a:rPr>
              <a:t>Inmunosupresión</a:t>
            </a:r>
          </a:p>
        </p:txBody>
      </p:sp>
      <p:sp>
        <p:nvSpPr>
          <p:cNvPr id="1048636" name="Rectángulo: esquinas redondeadas 11"/>
          <p:cNvSpPr/>
          <p:nvPr/>
        </p:nvSpPr>
        <p:spPr>
          <a:xfrm>
            <a:off x="3378843" y="1773596"/>
            <a:ext cx="2952328" cy="1368152"/>
          </a:xfrm>
          <a:prstGeom prst="roundRect"/>
          <a:gradFill flip="none" rotWithShape="1">
            <a:gsLst>
              <a:gs pos="0">
                <a:srgbClr val="FF0000"/>
              </a:gs>
              <a:gs pos="72000">
                <a:schemeClr val="bg1"/>
              </a:gs>
              <a:gs pos="100000">
                <a:srgbClr val="FFFF00"/>
              </a:gs>
            </a:gsLst>
            <a:lin ang="162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defTabSz="914400" eaLnBrk="1" fontAlgn="auto" hangingPunct="1" indent="0" latinLnBrk="1" lvl="0" marL="0" marR="0" rtl="0">
              <a:lnSpc>
                <a:spcPct val="100000"/>
              </a:lnSpc>
              <a:spcBef>
                <a:spcPts val="0"/>
              </a:spcBef>
              <a:spcAft>
                <a:spcPts val="0"/>
              </a:spcAft>
              <a:buClrTx/>
              <a:buSzTx/>
              <a:buFontTx/>
              <a:buNone/>
            </a:pPr>
            <a:r>
              <a:rPr baseline="0" b="0" cap="none" dirty="0" sz="2400" i="0" kern="1200" kumimoji="0" lang="es-AR" noProof="0" normalizeH="0" spc="0" strike="noStrike" u="none">
                <a:ln>
                  <a:noFill/>
                </a:ln>
                <a:solidFill>
                  <a:prstClr val="black"/>
                </a:solidFill>
                <a:effectLst/>
                <a:uLnTx/>
                <a:uFillTx/>
                <a:latin typeface="Bahnschrift SemiBold" panose="020B0502040204020203" pitchFamily="34" charset="0"/>
                <a:cs typeface="+mn-cs"/>
              </a:rPr>
              <a:t>Cáncer CC en </a:t>
            </a:r>
          </a:p>
          <a:p>
            <a:pPr algn="ctr" defTabSz="914400" eaLnBrk="1" fontAlgn="auto" hangingPunct="1" indent="0" latinLnBrk="1" lvl="0" marL="0" marR="0" rtl="0">
              <a:lnSpc>
                <a:spcPct val="100000"/>
              </a:lnSpc>
              <a:spcBef>
                <a:spcPts val="0"/>
              </a:spcBef>
              <a:spcAft>
                <a:spcPts val="0"/>
              </a:spcAft>
              <a:buClrTx/>
              <a:buSzTx/>
              <a:buFontTx/>
              <a:buNone/>
            </a:pPr>
            <a:r>
              <a:rPr baseline="0" b="0" cap="none" dirty="0" sz="2400" i="0" kern="1200" kumimoji="0" lang="es-AR" noProof="0" normalizeH="0" spc="0" strike="noStrike" u="none">
                <a:ln>
                  <a:noFill/>
                </a:ln>
                <a:solidFill>
                  <a:prstClr val="black"/>
                </a:solidFill>
                <a:effectLst/>
                <a:uLnTx/>
                <a:uFillTx/>
                <a:latin typeface="Bahnschrift SemiBold" panose="020B0502040204020203" pitchFamily="34" charset="0"/>
                <a:cs typeface="+mn-cs"/>
              </a:rPr>
              <a:t>pacientes jóvenes</a:t>
            </a:r>
          </a:p>
        </p:txBody>
      </p:sp>
      <p:cxnSp>
        <p:nvCxnSpPr>
          <p:cNvPr id="3145728" name="Conector recto de flecha 13"/>
          <p:cNvCxnSpPr>
            <a:cxnSpLocks/>
            <a:stCxn id="1048635" idx="7"/>
          </p:cNvCxnSpPr>
          <p:nvPr/>
        </p:nvCxnSpPr>
        <p:spPr>
          <a:xfrm flipV="1">
            <a:off x="3201909" y="3138571"/>
            <a:ext cx="288191" cy="549317"/>
          </a:xfrm>
          <a:prstGeom prst="straightConnector1"/>
          <a:ln>
            <a:tailEnd type="triangle"/>
          </a:ln>
        </p:spPr>
        <p:style>
          <a:lnRef idx="2">
            <a:schemeClr val="dk1"/>
          </a:lnRef>
          <a:fillRef idx="0">
            <a:schemeClr val="dk1"/>
          </a:fillRef>
          <a:effectRef idx="1">
            <a:schemeClr val="dk1"/>
          </a:effectRef>
          <a:fontRef idx="minor">
            <a:schemeClr val="tx1"/>
          </a:fontRef>
        </p:style>
      </p:cxnSp>
      <p:cxnSp>
        <p:nvCxnSpPr>
          <p:cNvPr id="3145729" name="Conector recto de flecha 15"/>
          <p:cNvCxnSpPr>
            <a:cxnSpLocks/>
            <a:stCxn id="1048634" idx="1"/>
          </p:cNvCxnSpPr>
          <p:nvPr/>
        </p:nvCxnSpPr>
        <p:spPr>
          <a:xfrm flipH="1" flipV="1">
            <a:off x="6271091" y="3054320"/>
            <a:ext cx="429166" cy="745258"/>
          </a:xfrm>
          <a:prstGeom prst="straightConnector1"/>
          <a:ln>
            <a:tailEnd type="triangle"/>
          </a:ln>
        </p:spPr>
        <p:style>
          <a:lnRef idx="2">
            <a:schemeClr val="dk1"/>
          </a:lnRef>
          <a:fillRef idx="0">
            <a:schemeClr val="dk1"/>
          </a:fillRef>
          <a:effectRef idx="1">
            <a:schemeClr val="dk1"/>
          </a:effectRef>
          <a:fontRef idx="minor">
            <a:schemeClr val="tx1"/>
          </a:fontRef>
        </p:style>
      </p:cxnSp>
      <p:cxnSp>
        <p:nvCxnSpPr>
          <p:cNvPr id="3145730" name="Conector recto de flecha 18"/>
          <p:cNvCxnSpPr>
            <a:cxnSpLocks/>
          </p:cNvCxnSpPr>
          <p:nvPr/>
        </p:nvCxnSpPr>
        <p:spPr>
          <a:xfrm flipH="1">
            <a:off x="6268550" y="1332305"/>
            <a:ext cx="369086" cy="504234"/>
          </a:xfrm>
          <a:prstGeom prst="straightConnector1"/>
          <a:ln>
            <a:tailEnd type="triangle"/>
          </a:ln>
        </p:spPr>
        <p:style>
          <a:lnRef idx="2">
            <a:schemeClr val="dk1"/>
          </a:lnRef>
          <a:fillRef idx="0">
            <a:schemeClr val="dk1"/>
          </a:fillRef>
          <a:effectRef idx="1">
            <a:schemeClr val="dk1"/>
          </a:effectRef>
          <a:fontRef idx="minor">
            <a:schemeClr val="tx1"/>
          </a:fontRef>
        </p:style>
      </p:cxnSp>
      <p:cxnSp>
        <p:nvCxnSpPr>
          <p:cNvPr id="3145731" name="Conector recto de flecha 21"/>
          <p:cNvCxnSpPr>
            <a:cxnSpLocks/>
            <a:stCxn id="1048632" idx="5"/>
          </p:cNvCxnSpPr>
          <p:nvPr/>
        </p:nvCxnSpPr>
        <p:spPr>
          <a:xfrm>
            <a:off x="3009757" y="1258966"/>
            <a:ext cx="391537" cy="514630"/>
          </a:xfrm>
          <a:prstGeom prst="straightConnector1"/>
          <a:ln>
            <a:tailEnd type="triangle"/>
          </a:ln>
        </p:spPr>
        <p:style>
          <a:lnRef idx="2">
            <a:schemeClr val="dk1"/>
          </a:lnRef>
          <a:fillRef idx="0">
            <a:schemeClr val="dk1"/>
          </a:fillRef>
          <a:effectRef idx="1">
            <a:schemeClr val="dk1"/>
          </a:effectRef>
          <a:fontRef idx="minor">
            <a:schemeClr val="tx1"/>
          </a:fontRef>
        </p:style>
      </p:cxnSp>
      <p:cxnSp>
        <p:nvCxnSpPr>
          <p:cNvPr id="3145732" name="Conector recto de flecha 24"/>
          <p:cNvCxnSpPr>
            <a:cxnSpLocks/>
            <a:stCxn id="1048631" idx="0"/>
            <a:endCxn id="1048636" idx="2"/>
          </p:cNvCxnSpPr>
          <p:nvPr/>
        </p:nvCxnSpPr>
        <p:spPr>
          <a:xfrm flipV="1">
            <a:off x="4855007" y="3141748"/>
            <a:ext cx="0" cy="809370"/>
          </a:xfrm>
          <a:prstGeom prst="straightConnector1"/>
          <a:ln>
            <a:tailEnd type="triangle"/>
          </a:ln>
        </p:spPr>
        <p:style>
          <a:lnRef idx="2">
            <a:schemeClr val="dk1"/>
          </a:lnRef>
          <a:fillRef idx="0">
            <a:schemeClr val="dk1"/>
          </a:fillRef>
          <a:effectRef idx="1">
            <a:schemeClr val="dk1"/>
          </a:effectRef>
          <a:fontRef idx="minor">
            <a:schemeClr val="tx1"/>
          </a:fontRef>
        </p:style>
      </p:cxnSp>
      <p:cxnSp>
        <p:nvCxnSpPr>
          <p:cNvPr id="3145733" name="Conector recto de flecha 27"/>
          <p:cNvCxnSpPr>
            <a:cxnSpLocks/>
            <a:stCxn id="1048634" idx="2"/>
          </p:cNvCxnSpPr>
          <p:nvPr/>
        </p:nvCxnSpPr>
        <p:spPr>
          <a:xfrm flipH="1">
            <a:off x="5640097" y="4283293"/>
            <a:ext cx="691074" cy="36159"/>
          </a:xfrm>
          <a:prstGeom prst="straightConnector1"/>
          <a:ln>
            <a:prstDash val="sysDash"/>
            <a:tailEnd type="triangle"/>
          </a:ln>
        </p:spPr>
        <p:style>
          <a:lnRef idx="2">
            <a:schemeClr val="dk1"/>
          </a:lnRef>
          <a:fillRef idx="0">
            <a:schemeClr val="dk1"/>
          </a:fillRef>
          <a:effectRef idx="1">
            <a:schemeClr val="dk1"/>
          </a:effectRef>
          <a:fontRef idx="minor">
            <a:schemeClr val="tx1"/>
          </a:fontRef>
        </p:style>
      </p:cxnSp>
      <p:cxnSp>
        <p:nvCxnSpPr>
          <p:cNvPr id="3145734" name="Conector recto de flecha 29"/>
          <p:cNvCxnSpPr>
            <a:cxnSpLocks/>
            <a:endCxn id="1048632" idx="4"/>
          </p:cNvCxnSpPr>
          <p:nvPr/>
        </p:nvCxnSpPr>
        <p:spPr>
          <a:xfrm flipV="1">
            <a:off x="2118703" y="1459327"/>
            <a:ext cx="0" cy="2055406"/>
          </a:xfrm>
          <a:prstGeom prst="straightConnector1"/>
          <a:ln>
            <a:prstDash val="sysDash"/>
            <a:tailEnd type="triangle"/>
          </a:ln>
        </p:spPr>
        <p:style>
          <a:lnRef idx="2">
            <a:schemeClr val="dk1"/>
          </a:lnRef>
          <a:fillRef idx="0">
            <a:schemeClr val="dk1"/>
          </a:fillRef>
          <a:effectRef idx="1">
            <a:schemeClr val="dk1"/>
          </a:effectRef>
          <a:fontRef idx="minor">
            <a:schemeClr val="tx1"/>
          </a:fontRef>
        </p:style>
      </p:cxnSp>
      <p:sp>
        <p:nvSpPr>
          <p:cNvPr id="1048637" name="CuadroTexto 34"/>
          <p:cNvSpPr txBox="1"/>
          <p:nvPr/>
        </p:nvSpPr>
        <p:spPr>
          <a:xfrm>
            <a:off x="1065557" y="4948014"/>
            <a:ext cx="9143999" cy="231141"/>
          </a:xfrm>
          <a:prstGeom prst="rect"/>
          <a:noFill/>
        </p:spPr>
        <p:txBody>
          <a:bodyPr wrap="square">
            <a:spAutoFit/>
          </a:bodyPr>
          <a:p>
            <a:pPr algn="just" defTabSz="914400" eaLnBrk="1" fontAlgn="auto" hangingPunct="1" indent="0" latinLnBrk="1" lvl="0" marL="0" marR="0" rtl="0">
              <a:lnSpc>
                <a:spcPct val="100000"/>
              </a:lnSpc>
              <a:spcBef>
                <a:spcPts val="0"/>
              </a:spcBef>
              <a:spcAft>
                <a:spcPts val="0"/>
              </a:spcAft>
              <a:buClrTx/>
              <a:buSzTx/>
              <a:buFontTx/>
              <a:buNone/>
            </a:pPr>
            <a:r>
              <a:rPr altLang="ko-KR" baseline="0" b="1" cap="none" dirty="0" sz="1050" i="0" kern="1200" kumimoji="0" lang="es-AR" noProof="0" normalizeH="0" spc="0" strike="noStrike" u="none">
                <a:ln>
                  <a:noFill/>
                </a:ln>
                <a:solidFill>
                  <a:prstClr val="black">
                    <a:lumMod val="95000"/>
                    <a:lumOff val="5000"/>
                  </a:prstClr>
                </a:solidFill>
                <a:effectLst/>
                <a:uLnTx/>
                <a:uFillTx/>
                <a:latin typeface="Century" panose="02040604050505020304" pitchFamily="18" charset="0"/>
                <a:cs typeface="Arial" pitchFamily="34" charset="0"/>
              </a:rPr>
              <a:t>Xin Liu et al, 2016. </a:t>
            </a:r>
            <a:r>
              <a:rPr altLang="ko-KR" baseline="0" b="1" cap="none" dirty="0" sz="1050" i="0" kern="1200" kumimoji="0" lang="es-AR" noProof="0" normalizeH="0" spc="0" err="1" strike="noStrike" u="none">
                <a:ln>
                  <a:noFill/>
                </a:ln>
                <a:solidFill>
                  <a:prstClr val="black">
                    <a:lumMod val="95000"/>
                    <a:lumOff val="5000"/>
                  </a:prstClr>
                </a:solidFill>
                <a:effectLst/>
                <a:uLnTx/>
                <a:uFillTx/>
                <a:latin typeface="Century" panose="02040604050505020304" pitchFamily="18" charset="0"/>
                <a:cs typeface="Arial" pitchFamily="34" charset="0"/>
              </a:rPr>
              <a:t>The</a:t>
            </a:r>
            <a:r>
              <a:rPr altLang="ko-KR" baseline="0" b="1" cap="none" dirty="0" sz="1050" i="0" kern="1200" kumimoji="0" lang="es-AR" noProof="0" normalizeH="0" spc="0" strike="noStrike" u="none">
                <a:ln>
                  <a:noFill/>
                </a:ln>
                <a:solidFill>
                  <a:prstClr val="black">
                    <a:lumMod val="95000"/>
                    <a:lumOff val="5000"/>
                  </a:prstClr>
                </a:solidFill>
                <a:effectLst/>
                <a:uLnTx/>
                <a:uFillTx/>
                <a:latin typeface="Century" panose="02040604050505020304" pitchFamily="18" charset="0"/>
                <a:cs typeface="Arial" pitchFamily="34" charset="0"/>
              </a:rPr>
              <a:t> </a:t>
            </a:r>
            <a:r>
              <a:rPr altLang="ko-KR" baseline="0" b="1" cap="none" dirty="0" sz="1050" i="0" kern="1200" kumimoji="0" lang="es-AR" noProof="0" normalizeH="0" spc="0" err="1" strike="noStrike" u="none">
                <a:ln>
                  <a:noFill/>
                </a:ln>
                <a:solidFill>
                  <a:prstClr val="black">
                    <a:lumMod val="95000"/>
                    <a:lumOff val="5000"/>
                  </a:prstClr>
                </a:solidFill>
                <a:effectLst/>
                <a:uLnTx/>
                <a:uFillTx/>
                <a:latin typeface="Century" panose="02040604050505020304" pitchFamily="18" charset="0"/>
                <a:cs typeface="Arial" pitchFamily="34" charset="0"/>
              </a:rPr>
              <a:t>etiologic</a:t>
            </a:r>
            <a:r>
              <a:rPr altLang="ko-KR" baseline="0" b="1" cap="none" dirty="0" sz="1050" i="0" kern="1200" kumimoji="0" lang="es-AR" noProof="0" normalizeH="0" spc="0" strike="noStrike" u="none">
                <a:ln>
                  <a:noFill/>
                </a:ln>
                <a:solidFill>
                  <a:prstClr val="black">
                    <a:lumMod val="95000"/>
                    <a:lumOff val="5000"/>
                  </a:prstClr>
                </a:solidFill>
                <a:effectLst/>
                <a:uLnTx/>
                <a:uFillTx/>
                <a:latin typeface="Century" panose="02040604050505020304" pitchFamily="18" charset="0"/>
                <a:cs typeface="Arial" pitchFamily="34" charset="0"/>
              </a:rPr>
              <a:t> </a:t>
            </a:r>
            <a:r>
              <a:rPr altLang="ko-KR" baseline="0" b="1" cap="none" dirty="0" sz="1050" i="0" kern="1200" kumimoji="0" lang="es-AR" noProof="0" normalizeH="0" spc="0" err="1" strike="noStrike" u="none">
                <a:ln>
                  <a:noFill/>
                </a:ln>
                <a:solidFill>
                  <a:prstClr val="black">
                    <a:lumMod val="95000"/>
                    <a:lumOff val="5000"/>
                  </a:prstClr>
                </a:solidFill>
                <a:effectLst/>
                <a:uLnTx/>
                <a:uFillTx/>
                <a:latin typeface="Century" panose="02040604050505020304" pitchFamily="18" charset="0"/>
                <a:cs typeface="Arial" pitchFamily="34" charset="0"/>
              </a:rPr>
              <a:t>Spectrum</a:t>
            </a:r>
            <a:r>
              <a:rPr altLang="ko-KR" baseline="0" b="1" cap="none" dirty="0" sz="1050" i="0" kern="1200" kumimoji="0" lang="es-AR" noProof="0" normalizeH="0" spc="0" strike="noStrike" u="none">
                <a:ln>
                  <a:noFill/>
                </a:ln>
                <a:solidFill>
                  <a:prstClr val="black">
                    <a:lumMod val="95000"/>
                    <a:lumOff val="5000"/>
                  </a:prstClr>
                </a:solidFill>
                <a:effectLst/>
                <a:uLnTx/>
                <a:uFillTx/>
                <a:latin typeface="Century" panose="02040604050505020304" pitchFamily="18" charset="0"/>
                <a:cs typeface="Arial" pitchFamily="34" charset="0"/>
              </a:rPr>
              <a:t> </a:t>
            </a:r>
            <a:r>
              <a:rPr altLang="ko-KR" baseline="0" b="1" cap="none" dirty="0" sz="1050" i="0" kern="1200" kumimoji="0" lang="es-AR" noProof="0" normalizeH="0" spc="0" err="1" strike="noStrike" u="none">
                <a:ln>
                  <a:noFill/>
                </a:ln>
                <a:solidFill>
                  <a:prstClr val="black">
                    <a:lumMod val="95000"/>
                    <a:lumOff val="5000"/>
                  </a:prstClr>
                </a:solidFill>
                <a:effectLst/>
                <a:uLnTx/>
                <a:uFillTx/>
                <a:latin typeface="Century" panose="02040604050505020304" pitchFamily="18" charset="0"/>
                <a:cs typeface="Arial" pitchFamily="34" charset="0"/>
              </a:rPr>
              <a:t>of</a:t>
            </a:r>
            <a:r>
              <a:rPr altLang="ko-KR" baseline="0" b="1" cap="none" dirty="0" sz="1050" i="0" kern="1200" kumimoji="0" lang="es-AR" noProof="0" normalizeH="0" spc="0" strike="noStrike" u="none">
                <a:ln>
                  <a:noFill/>
                </a:ln>
                <a:solidFill>
                  <a:prstClr val="black">
                    <a:lumMod val="95000"/>
                    <a:lumOff val="5000"/>
                  </a:prstClr>
                </a:solidFill>
                <a:effectLst/>
                <a:uLnTx/>
                <a:uFillTx/>
                <a:latin typeface="Century" panose="02040604050505020304" pitchFamily="18" charset="0"/>
                <a:cs typeface="Arial" pitchFamily="34" charset="0"/>
              </a:rPr>
              <a:t> head and </a:t>
            </a:r>
            <a:r>
              <a:rPr altLang="ko-KR" baseline="0" b="1" cap="none" dirty="0" sz="1050" i="0" kern="1200" kumimoji="0" lang="es-AR" noProof="0" normalizeH="0" spc="0" err="1" strike="noStrike" u="none">
                <a:ln>
                  <a:noFill/>
                </a:ln>
                <a:solidFill>
                  <a:prstClr val="black">
                    <a:lumMod val="95000"/>
                    <a:lumOff val="5000"/>
                  </a:prstClr>
                </a:solidFill>
                <a:effectLst/>
                <a:uLnTx/>
                <a:uFillTx/>
                <a:latin typeface="Century" panose="02040604050505020304" pitchFamily="18" charset="0"/>
                <a:cs typeface="Arial" pitchFamily="34" charset="0"/>
              </a:rPr>
              <a:t>neck</a:t>
            </a:r>
            <a:r>
              <a:rPr altLang="ko-KR" baseline="0" b="1" cap="none" dirty="0" sz="1050" i="0" kern="1200" kumimoji="0" lang="es-AR" noProof="0" normalizeH="0" spc="0" strike="noStrike" u="none">
                <a:ln>
                  <a:noFill/>
                </a:ln>
                <a:solidFill>
                  <a:prstClr val="black">
                    <a:lumMod val="95000"/>
                    <a:lumOff val="5000"/>
                  </a:prstClr>
                </a:solidFill>
                <a:effectLst/>
                <a:uLnTx/>
                <a:uFillTx/>
                <a:latin typeface="Century" panose="02040604050505020304" pitchFamily="18" charset="0"/>
                <a:cs typeface="Arial" pitchFamily="34" charset="0"/>
              </a:rPr>
              <a:t> </a:t>
            </a:r>
            <a:r>
              <a:rPr altLang="ko-KR" baseline="0" b="1" cap="none" dirty="0" sz="1050" i="0" kern="1200" kumimoji="0" lang="es-AR" noProof="0" normalizeH="0" spc="0" err="1" strike="noStrike" u="none">
                <a:ln>
                  <a:noFill/>
                </a:ln>
                <a:solidFill>
                  <a:prstClr val="black">
                    <a:lumMod val="95000"/>
                    <a:lumOff val="5000"/>
                  </a:prstClr>
                </a:solidFill>
                <a:effectLst/>
                <a:uLnTx/>
                <a:uFillTx/>
                <a:latin typeface="Century" panose="02040604050505020304" pitchFamily="18" charset="0"/>
                <a:cs typeface="Arial" pitchFamily="34" charset="0"/>
              </a:rPr>
              <a:t>squamous</a:t>
            </a:r>
            <a:r>
              <a:rPr altLang="ko-KR" baseline="0" b="1" cap="none" dirty="0" sz="1050" i="0" kern="1200" kumimoji="0" lang="es-AR" noProof="0" normalizeH="0" spc="0" strike="noStrike" u="none">
                <a:ln>
                  <a:noFill/>
                </a:ln>
                <a:solidFill>
                  <a:prstClr val="black">
                    <a:lumMod val="95000"/>
                    <a:lumOff val="5000"/>
                  </a:prstClr>
                </a:solidFill>
                <a:effectLst/>
                <a:uLnTx/>
                <a:uFillTx/>
                <a:latin typeface="Century" panose="02040604050505020304" pitchFamily="18" charset="0"/>
                <a:cs typeface="Arial" pitchFamily="34" charset="0"/>
              </a:rPr>
              <a:t> </a:t>
            </a:r>
            <a:r>
              <a:rPr altLang="ko-KR" baseline="0" b="1" cap="none" dirty="0" sz="1050" i="0" kern="1200" kumimoji="0" lang="es-AR" noProof="0" normalizeH="0" spc="0" err="1" strike="noStrike" u="none">
                <a:ln>
                  <a:noFill/>
                </a:ln>
                <a:solidFill>
                  <a:prstClr val="black">
                    <a:lumMod val="95000"/>
                    <a:lumOff val="5000"/>
                  </a:prstClr>
                </a:solidFill>
                <a:effectLst/>
                <a:uLnTx/>
                <a:uFillTx/>
                <a:latin typeface="Century" panose="02040604050505020304" pitchFamily="18" charset="0"/>
                <a:cs typeface="Arial" pitchFamily="34" charset="0"/>
              </a:rPr>
              <a:t>cell</a:t>
            </a:r>
            <a:r>
              <a:rPr altLang="ko-KR" baseline="0" b="1" cap="none" dirty="0" sz="1050" i="0" kern="1200" kumimoji="0" lang="es-AR" noProof="0" normalizeH="0" spc="0" strike="noStrike" u="none">
                <a:ln>
                  <a:noFill/>
                </a:ln>
                <a:solidFill>
                  <a:prstClr val="black">
                    <a:lumMod val="95000"/>
                    <a:lumOff val="5000"/>
                  </a:prstClr>
                </a:solidFill>
                <a:effectLst/>
                <a:uLnTx/>
                <a:uFillTx/>
                <a:latin typeface="Century" panose="02040604050505020304" pitchFamily="18" charset="0"/>
                <a:cs typeface="Arial" pitchFamily="34" charset="0"/>
              </a:rPr>
              <a:t> carcinoma in Young </a:t>
            </a:r>
            <a:r>
              <a:rPr altLang="ko-KR" baseline="0" b="1" cap="none" dirty="0" sz="1050" i="0" kern="1200" kumimoji="0" lang="es-AR" noProof="0" normalizeH="0" spc="0" err="1" strike="noStrike" u="none">
                <a:ln>
                  <a:noFill/>
                </a:ln>
                <a:solidFill>
                  <a:prstClr val="black">
                    <a:lumMod val="95000"/>
                    <a:lumOff val="5000"/>
                  </a:prstClr>
                </a:solidFill>
                <a:effectLst/>
                <a:uLnTx/>
                <a:uFillTx/>
                <a:latin typeface="Century" panose="02040604050505020304" pitchFamily="18" charset="0"/>
                <a:cs typeface="Arial" pitchFamily="34" charset="0"/>
              </a:rPr>
              <a:t>patients</a:t>
            </a:r>
            <a:r>
              <a:rPr altLang="ko-KR" baseline="0" b="1" cap="none" dirty="0" sz="1050" i="0" kern="1200" kumimoji="0" lang="es-AR" noProof="0" normalizeH="0" spc="0" strike="noStrike" u="none">
                <a:ln>
                  <a:noFill/>
                </a:ln>
                <a:solidFill>
                  <a:prstClr val="black">
                    <a:lumMod val="95000"/>
                    <a:lumOff val="5000"/>
                  </a:prstClr>
                </a:solidFill>
                <a:effectLst/>
                <a:uLnTx/>
                <a:uFillTx/>
                <a:latin typeface="Century" panose="02040604050505020304" pitchFamily="18" charset="0"/>
                <a:cs typeface="Arial" pitchFamily="34" charset="0"/>
              </a:rPr>
              <a:t>. </a:t>
            </a:r>
            <a:r>
              <a:rPr altLang="ko-KR" baseline="0" b="1" cap="none" dirty="0" sz="1050" i="1" kern="1200" kumimoji="0" lang="es-AR" noProof="0" normalizeH="0" spc="0" err="1" strike="noStrike" u="none">
                <a:ln>
                  <a:noFill/>
                </a:ln>
                <a:solidFill>
                  <a:prstClr val="black">
                    <a:lumMod val="95000"/>
                    <a:lumOff val="5000"/>
                  </a:prstClr>
                </a:solidFill>
                <a:effectLst/>
                <a:uLnTx/>
                <a:uFillTx/>
                <a:latin typeface="Century" panose="02040604050505020304" pitchFamily="18" charset="0"/>
                <a:cs typeface="Arial" pitchFamily="34" charset="0"/>
              </a:rPr>
              <a:t>Oncotarget</a:t>
            </a:r>
            <a:r>
              <a:rPr altLang="ko-KR" baseline="0" b="1" cap="none" dirty="0" sz="1050" i="0" kern="1200" kumimoji="0" lang="es-AR" noProof="0" normalizeH="0" spc="0" strike="noStrike" u="none">
                <a:ln>
                  <a:noFill/>
                </a:ln>
                <a:solidFill>
                  <a:prstClr val="black">
                    <a:lumMod val="95000"/>
                    <a:lumOff val="5000"/>
                  </a:prstClr>
                </a:solidFill>
                <a:effectLst/>
                <a:uLnTx/>
                <a:uFillTx/>
                <a:latin typeface="Century" panose="02040604050505020304" pitchFamily="18" charset="0"/>
                <a:cs typeface="Arial" pitchFamily="34" charset="0"/>
              </a:rPr>
              <a:t> </a:t>
            </a:r>
            <a:endParaRPr altLang="en-US" baseline="0" b="1" cap="none" dirty="0" sz="1050" i="0" kern="1200" kumimoji="0" lang="ko-KR" noProof="0" normalizeH="0" spc="0" strike="noStrike" u="none">
              <a:ln>
                <a:noFill/>
              </a:ln>
              <a:solidFill>
                <a:prstClr val="black">
                  <a:lumMod val="95000"/>
                  <a:lumOff val="5000"/>
                </a:prstClr>
              </a:solidFill>
              <a:effectLst/>
              <a:uLnTx/>
              <a:uFillTx/>
              <a:latin typeface="Century" panose="02040604050505020304" pitchFamily="18" charset="0"/>
              <a:cs typeface="Arial" pitchFamily="34" charset="0"/>
            </a:endParaRPr>
          </a:p>
        </p:txBody>
      </p:sp>
      <p:pic>
        <p:nvPicPr>
          <p:cNvPr id="2097169" name="Sonido grabado">
            <a:hlinkClick r:id="" action="ppaction://media"/>
          </p:cNvPr>
          <p:cNvPicPr>
            <a:picLocks noChangeAspect="1"/>
          </p:cNvPicPr>
          <p:nvPr>
            <a:audioFile r:link="rId1"/>
            <p:extLst>
              <p:ext uri="{DAA4B4D4-6D71-4841-9C94-3DE7FCFB9230}">
                <p14:media xmlns:p14="http://schemas.microsoft.com/office/powerpoint/2010/main" r:embed=""/>
              </p:ext>
            </p:extLst>
          </p:nvPr>
        </p:nvPicPr>
        <p:blipFill>
          <a:blip xmlns:r="http://schemas.openxmlformats.org/officeDocument/2006/relationships" r:embed="rId2"/>
          <a:stretch>
            <a:fillRect/>
          </a:stretch>
        </p:blipFill>
        <p:spPr>
          <a:xfrm>
            <a:off x="4667250" y="479920"/>
            <a:ext cx="609600" cy="609600"/>
          </a:xfrm>
          <a:prstGeom prst="rect"/>
        </p:spPr>
      </p:pic>
    </p:spTree>
  </p:cSld>
  <p:clrMapOvr>
    <a:masterClrMapping/>
  </p:clrMapOvr>
  <p:transition spd="med">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106291" fill="hold" id="6"/>
                                        <p:tgtEl>
                                          <p:spTgt spid="20971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16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97" name="Shape 74"/>
        <p:cNvGrpSpPr/>
        <p:nvPr/>
      </p:nvGrpSpPr>
      <p:grpSpPr>
        <a:xfrm>
          <a:off x="0" y="0"/>
          <a:ext cx="0" cy="0"/>
          <a:chOff x="0" y="0"/>
          <a:chExt cx="0" cy="0"/>
        </a:xfrm>
      </p:grpSpPr>
      <p:pic>
        <p:nvPicPr>
          <p:cNvPr id="2097170" name="Imagen 5"/>
          <p:cNvPicPr>
            <a:picLocks noChangeAspect="1"/>
          </p:cNvPicPr>
          <p:nvPr/>
        </p:nvPicPr>
        <p:blipFill rotWithShape="1">
          <a:blip xmlns:r="http://schemas.openxmlformats.org/officeDocument/2006/relationships" r:embed="rId1"/>
          <a:srcRect l="25000" t="31349" r="26250" b="9363"/>
          <a:stretch>
            <a:fillRect/>
          </a:stretch>
        </p:blipFill>
        <p:spPr>
          <a:xfrm>
            <a:off x="101600" y="1193799"/>
            <a:ext cx="5776436" cy="3949701"/>
          </a:xfrm>
          <a:prstGeom prst="rect"/>
        </p:spPr>
      </p:pic>
      <p:sp>
        <p:nvSpPr>
          <p:cNvPr id="1048647" name="Google Shape;69;p15"/>
          <p:cNvSpPr txBox="1"/>
          <p:nvPr/>
        </p:nvSpPr>
        <p:spPr>
          <a:xfrm>
            <a:off x="101600" y="279400"/>
            <a:ext cx="9144000" cy="1151455"/>
          </a:xfrm>
          <a:prstGeom prst="rect"/>
          <a:solidFill>
            <a:srgbClr val="C00000"/>
          </a:solidFill>
          <a:ln>
            <a:noFill/>
          </a:ln>
        </p:spPr>
        <p:txBody>
          <a:bodyPr anchor="b" anchorCtr="0" bIns="91425" lIns="91425" rIns="91425" spcFirstLastPara="1" tIns="91425" wrap="square">
            <a:noAutofit/>
          </a:bodyPr>
          <a:lstStyle>
            <a:defPPr algn="l" lvl="0" marR="0" rtl="0">
              <a:lnSpc>
                <a:spcPct val="100000"/>
              </a:lnSpc>
              <a:spcBef>
                <a:spcPts val="0"/>
              </a:spcBef>
              <a:spcAft>
                <a:spcPts val="0"/>
              </a:spcAft>
            </a:defPPr>
            <a:lvl1pPr algn="ctr" lvl="0" marR="0" rtl="0">
              <a:lnSpc>
                <a:spcPct val="100000"/>
              </a:lnSpc>
              <a:spcBef>
                <a:spcPts val="0"/>
              </a:spcBef>
              <a:spcAft>
                <a:spcPts val="0"/>
              </a:spcAft>
              <a:buClr>
                <a:schemeClr val="dk2"/>
              </a:buClr>
              <a:buSzPts val="2400"/>
              <a:buFont typeface="Ubuntu"/>
              <a:buNone/>
              <a:defRPr b="1" cap="none" sz="2400" i="0" strike="noStrike" u="none">
                <a:solidFill>
                  <a:schemeClr val="dk2"/>
                </a:solidFill>
                <a:latin typeface="Ubuntu"/>
                <a:ea typeface="Ubuntu"/>
                <a:cs typeface="Ubuntu"/>
                <a:sym typeface="Ubuntu"/>
              </a:defRPr>
            </a:lvl1pPr>
            <a:lvl2pPr algn="ctr" lvl="1" marR="0" rtl="0">
              <a:lnSpc>
                <a:spcPct val="100000"/>
              </a:lnSpc>
              <a:spcBef>
                <a:spcPts val="0"/>
              </a:spcBef>
              <a:spcAft>
                <a:spcPts val="0"/>
              </a:spcAft>
              <a:buClr>
                <a:schemeClr val="dk1"/>
              </a:buClr>
              <a:buSzPts val="2800"/>
              <a:buFont typeface="Arial"/>
              <a:buNone/>
              <a:defRPr b="0" cap="none" sz="2800" i="0" strike="noStrike" u="none">
                <a:solidFill>
                  <a:schemeClr val="dk1"/>
                </a:solidFill>
                <a:latin typeface="Arial"/>
                <a:ea typeface="Arial"/>
                <a:cs typeface="Arial"/>
                <a:sym typeface="Arial"/>
              </a:defRPr>
            </a:lvl2pPr>
            <a:lvl3pPr algn="ctr" lvl="2" marR="0" rtl="0">
              <a:lnSpc>
                <a:spcPct val="100000"/>
              </a:lnSpc>
              <a:spcBef>
                <a:spcPts val="0"/>
              </a:spcBef>
              <a:spcAft>
                <a:spcPts val="0"/>
              </a:spcAft>
              <a:buClr>
                <a:schemeClr val="dk1"/>
              </a:buClr>
              <a:buSzPts val="2800"/>
              <a:buFont typeface="Arial"/>
              <a:buNone/>
              <a:defRPr b="0" cap="none" sz="2800" i="0" strike="noStrike" u="none">
                <a:solidFill>
                  <a:schemeClr val="dk1"/>
                </a:solidFill>
                <a:latin typeface="Arial"/>
                <a:ea typeface="Arial"/>
                <a:cs typeface="Arial"/>
                <a:sym typeface="Arial"/>
              </a:defRPr>
            </a:lvl3pPr>
            <a:lvl4pPr algn="ctr" lvl="3" marR="0" rtl="0">
              <a:lnSpc>
                <a:spcPct val="100000"/>
              </a:lnSpc>
              <a:spcBef>
                <a:spcPts val="0"/>
              </a:spcBef>
              <a:spcAft>
                <a:spcPts val="0"/>
              </a:spcAft>
              <a:buClr>
                <a:schemeClr val="dk1"/>
              </a:buClr>
              <a:buSzPts val="2800"/>
              <a:buFont typeface="Arial"/>
              <a:buNone/>
              <a:defRPr b="0" cap="none" sz="2800" i="0" strike="noStrike" u="none">
                <a:solidFill>
                  <a:schemeClr val="dk1"/>
                </a:solidFill>
                <a:latin typeface="Arial"/>
                <a:ea typeface="Arial"/>
                <a:cs typeface="Arial"/>
                <a:sym typeface="Arial"/>
              </a:defRPr>
            </a:lvl4pPr>
            <a:lvl5pPr algn="ctr" lvl="4" marR="0" rtl="0">
              <a:lnSpc>
                <a:spcPct val="100000"/>
              </a:lnSpc>
              <a:spcBef>
                <a:spcPts val="0"/>
              </a:spcBef>
              <a:spcAft>
                <a:spcPts val="0"/>
              </a:spcAft>
              <a:buClr>
                <a:schemeClr val="dk1"/>
              </a:buClr>
              <a:buSzPts val="2800"/>
              <a:buFont typeface="Arial"/>
              <a:buNone/>
              <a:defRPr b="0" cap="none" sz="2800" i="0" strike="noStrike" u="none">
                <a:solidFill>
                  <a:schemeClr val="dk1"/>
                </a:solidFill>
                <a:latin typeface="Arial"/>
                <a:ea typeface="Arial"/>
                <a:cs typeface="Arial"/>
                <a:sym typeface="Arial"/>
              </a:defRPr>
            </a:lvl5pPr>
            <a:lvl6pPr algn="ctr" lvl="5" marR="0" rtl="0">
              <a:lnSpc>
                <a:spcPct val="100000"/>
              </a:lnSpc>
              <a:spcBef>
                <a:spcPts val="0"/>
              </a:spcBef>
              <a:spcAft>
                <a:spcPts val="0"/>
              </a:spcAft>
              <a:buClr>
                <a:schemeClr val="dk1"/>
              </a:buClr>
              <a:buSzPts val="2800"/>
              <a:buFont typeface="Arial"/>
              <a:buNone/>
              <a:defRPr b="0" cap="none" sz="2800" i="0" strike="noStrike" u="none">
                <a:solidFill>
                  <a:schemeClr val="dk1"/>
                </a:solidFill>
                <a:latin typeface="Arial"/>
                <a:ea typeface="Arial"/>
                <a:cs typeface="Arial"/>
                <a:sym typeface="Arial"/>
              </a:defRPr>
            </a:lvl6pPr>
            <a:lvl7pPr algn="ctr" lvl="6" marR="0" rtl="0">
              <a:lnSpc>
                <a:spcPct val="100000"/>
              </a:lnSpc>
              <a:spcBef>
                <a:spcPts val="0"/>
              </a:spcBef>
              <a:spcAft>
                <a:spcPts val="0"/>
              </a:spcAft>
              <a:buClr>
                <a:schemeClr val="dk1"/>
              </a:buClr>
              <a:buSzPts val="2800"/>
              <a:buFont typeface="Arial"/>
              <a:buNone/>
              <a:defRPr b="0" cap="none" sz="2800" i="0" strike="noStrike" u="none">
                <a:solidFill>
                  <a:schemeClr val="dk1"/>
                </a:solidFill>
                <a:latin typeface="Arial"/>
                <a:ea typeface="Arial"/>
                <a:cs typeface="Arial"/>
                <a:sym typeface="Arial"/>
              </a:defRPr>
            </a:lvl7pPr>
            <a:lvl8pPr algn="ctr" lvl="7" marR="0" rtl="0">
              <a:lnSpc>
                <a:spcPct val="100000"/>
              </a:lnSpc>
              <a:spcBef>
                <a:spcPts val="0"/>
              </a:spcBef>
              <a:spcAft>
                <a:spcPts val="0"/>
              </a:spcAft>
              <a:buClr>
                <a:schemeClr val="dk1"/>
              </a:buClr>
              <a:buSzPts val="2800"/>
              <a:buFont typeface="Arial"/>
              <a:buNone/>
              <a:defRPr b="0" cap="none" sz="2800" i="0" strike="noStrike" u="none">
                <a:solidFill>
                  <a:schemeClr val="dk1"/>
                </a:solidFill>
                <a:latin typeface="Arial"/>
                <a:ea typeface="Arial"/>
                <a:cs typeface="Arial"/>
                <a:sym typeface="Arial"/>
              </a:defRPr>
            </a:lvl8pPr>
            <a:lvl9pPr algn="ctr" lvl="8" marR="0" rtl="0">
              <a:lnSpc>
                <a:spcPct val="100000"/>
              </a:lnSpc>
              <a:spcBef>
                <a:spcPts val="0"/>
              </a:spcBef>
              <a:spcAft>
                <a:spcPts val="0"/>
              </a:spcAft>
              <a:buClr>
                <a:schemeClr val="dk1"/>
              </a:buClr>
              <a:buSzPts val="2800"/>
              <a:buFont typeface="Arial"/>
              <a:buNone/>
              <a:defRPr b="0" cap="none" sz="2800" i="0" strike="noStrike" u="none">
                <a:solidFill>
                  <a:schemeClr val="dk1"/>
                </a:solidFill>
                <a:latin typeface="Arial"/>
                <a:ea typeface="Arial"/>
                <a:cs typeface="Arial"/>
                <a:sym typeface="Arial"/>
              </a:defRPr>
            </a:lvl9pPr>
          </a:lstStyle>
          <a:p>
            <a:r>
              <a:rPr b="0" dirty="0" sz="2000" lang="pt-BR">
                <a:ln w="10160">
                  <a:solidFill>
                    <a:schemeClr val="accent5"/>
                  </a:solidFill>
                  <a:prstDash val="solid"/>
                </a:ln>
                <a:solidFill>
                  <a:srgbClr val="FFFFFF"/>
                </a:solidFill>
                <a:effectLst>
                  <a:outerShdw algn="tl" blurRad="38100" dir="5400000" dist="22860" rotWithShape="0">
                    <a:srgbClr val="000000">
                      <a:alpha val="30000"/>
                    </a:srgbClr>
                  </a:outerShdw>
                </a:effectLst>
              </a:rPr>
              <a:t>¿</a:t>
            </a:r>
            <a:r>
              <a:rPr b="0" dirty="0" sz="2000" lang="pt-BR" err="1">
                <a:ln w="10160">
                  <a:solidFill>
                    <a:schemeClr val="accent5"/>
                  </a:solidFill>
                  <a:prstDash val="solid"/>
                </a:ln>
                <a:solidFill>
                  <a:srgbClr val="FFFFFF"/>
                </a:solidFill>
                <a:effectLst>
                  <a:outerShdw algn="tl" blurRad="38100" dir="5400000" dist="22860" rotWithShape="0">
                    <a:srgbClr val="000000">
                      <a:alpha val="30000"/>
                    </a:srgbClr>
                  </a:outerShdw>
                </a:effectLst>
              </a:rPr>
              <a:t>Cuáles</a:t>
            </a:r>
            <a:r>
              <a:rPr b="0" dirty="0" sz="2000" lang="pt-BR">
                <a:ln w="10160">
                  <a:solidFill>
                    <a:schemeClr val="accent5"/>
                  </a:solidFill>
                  <a:prstDash val="solid"/>
                </a:ln>
                <a:solidFill>
                  <a:srgbClr val="FFFFFF"/>
                </a:solidFill>
                <a:effectLst>
                  <a:outerShdw algn="tl" blurRad="38100" dir="5400000" dist="22860" rotWithShape="0">
                    <a:srgbClr val="000000">
                      <a:alpha val="30000"/>
                    </a:srgbClr>
                  </a:outerShdw>
                </a:effectLst>
              </a:rPr>
              <a:t> </a:t>
            </a:r>
            <a:r>
              <a:rPr b="0" dirty="0" sz="2000" lang="pt-BR" err="1">
                <a:ln w="10160">
                  <a:solidFill>
                    <a:schemeClr val="accent5"/>
                  </a:solidFill>
                  <a:prstDash val="solid"/>
                </a:ln>
                <a:solidFill>
                  <a:srgbClr val="FFFFFF"/>
                </a:solidFill>
                <a:effectLst>
                  <a:outerShdw algn="tl" blurRad="38100" dir="5400000" dist="22860" rotWithShape="0">
                    <a:srgbClr val="000000">
                      <a:alpha val="30000"/>
                    </a:srgbClr>
                  </a:outerShdw>
                </a:effectLst>
              </a:rPr>
              <a:t>son</a:t>
            </a:r>
            <a:r>
              <a:rPr b="0" dirty="0" sz="2000" lang="pt-BR">
                <a:ln w="10160">
                  <a:solidFill>
                    <a:schemeClr val="accent5"/>
                  </a:solidFill>
                  <a:prstDash val="solid"/>
                </a:ln>
                <a:solidFill>
                  <a:srgbClr val="FFFFFF"/>
                </a:solidFill>
                <a:effectLst>
                  <a:outerShdw algn="tl" blurRad="38100" dir="5400000" dist="22860" rotWithShape="0">
                    <a:srgbClr val="000000">
                      <a:alpha val="30000"/>
                    </a:srgbClr>
                  </a:outerShdw>
                </a:effectLst>
              </a:rPr>
              <a:t> </a:t>
            </a:r>
            <a:r>
              <a:rPr b="0" dirty="0" sz="2000" lang="pt-BR" err="1">
                <a:ln w="10160">
                  <a:solidFill>
                    <a:schemeClr val="accent5"/>
                  </a:solidFill>
                  <a:prstDash val="solid"/>
                </a:ln>
                <a:solidFill>
                  <a:srgbClr val="FFFFFF"/>
                </a:solidFill>
                <a:effectLst>
                  <a:outerShdw algn="tl" blurRad="38100" dir="5400000" dist="22860" rotWithShape="0">
                    <a:srgbClr val="000000">
                      <a:alpha val="30000"/>
                    </a:srgbClr>
                  </a:outerShdw>
                </a:effectLst>
              </a:rPr>
              <a:t>los</a:t>
            </a:r>
            <a:r>
              <a:rPr b="0" dirty="0" sz="2000" lang="pt-BR">
                <a:ln w="10160">
                  <a:solidFill>
                    <a:schemeClr val="accent5"/>
                  </a:solidFill>
                  <a:prstDash val="solid"/>
                </a:ln>
                <a:solidFill>
                  <a:srgbClr val="FFFFFF"/>
                </a:solidFill>
                <a:effectLst>
                  <a:outerShdw algn="tl" blurRad="38100" dir="5400000" dist="22860" rotWithShape="0">
                    <a:srgbClr val="000000">
                      <a:alpha val="30000"/>
                    </a:srgbClr>
                  </a:outerShdw>
                </a:effectLst>
              </a:rPr>
              <a:t> pacientes de más </a:t>
            </a:r>
            <a:r>
              <a:rPr b="0" dirty="0" sz="2000" lang="pt-BR" err="1">
                <a:ln w="10160">
                  <a:solidFill>
                    <a:schemeClr val="accent5"/>
                  </a:solidFill>
                  <a:prstDash val="solid"/>
                </a:ln>
                <a:solidFill>
                  <a:srgbClr val="FFFFFF"/>
                </a:solidFill>
                <a:effectLst>
                  <a:outerShdw algn="tl" blurRad="38100" dir="5400000" dist="22860" rotWithShape="0">
                    <a:srgbClr val="000000">
                      <a:alpha val="30000"/>
                    </a:srgbClr>
                  </a:outerShdw>
                </a:effectLst>
              </a:rPr>
              <a:t>riesgo</a:t>
            </a:r>
            <a:r>
              <a:rPr b="0" dirty="0" sz="2000" lang="pt-BR">
                <a:ln w="10160">
                  <a:solidFill>
                    <a:schemeClr val="accent5"/>
                  </a:solidFill>
                  <a:prstDash val="solid"/>
                </a:ln>
                <a:solidFill>
                  <a:srgbClr val="FFFFFF"/>
                </a:solidFill>
                <a:effectLst>
                  <a:outerShdw algn="tl" blurRad="38100" dir="5400000" dist="22860" rotWithShape="0">
                    <a:srgbClr val="000000">
                      <a:alpha val="30000"/>
                    </a:srgbClr>
                  </a:outerShdw>
                </a:effectLst>
              </a:rPr>
              <a:t>? ¿</a:t>
            </a:r>
            <a:r>
              <a:rPr b="0" dirty="0" sz="2000" lang="pt-BR" err="1">
                <a:ln w="10160">
                  <a:solidFill>
                    <a:schemeClr val="accent5"/>
                  </a:solidFill>
                  <a:prstDash val="solid"/>
                </a:ln>
                <a:solidFill>
                  <a:srgbClr val="FFFFFF"/>
                </a:solidFill>
                <a:effectLst>
                  <a:outerShdw algn="tl" blurRad="38100" dir="5400000" dist="22860" rotWithShape="0">
                    <a:srgbClr val="000000">
                      <a:alpha val="30000"/>
                    </a:srgbClr>
                  </a:outerShdw>
                </a:effectLst>
              </a:rPr>
              <a:t>Cuáles</a:t>
            </a:r>
            <a:r>
              <a:rPr b="0" dirty="0" sz="2000" lang="pt-BR">
                <a:ln w="10160">
                  <a:solidFill>
                    <a:schemeClr val="accent5"/>
                  </a:solidFill>
                  <a:prstDash val="solid"/>
                </a:ln>
                <a:solidFill>
                  <a:srgbClr val="FFFFFF"/>
                </a:solidFill>
                <a:effectLst>
                  <a:outerShdw algn="tl" blurRad="38100" dir="5400000" dist="22860" rotWithShape="0">
                    <a:srgbClr val="000000">
                      <a:alpha val="30000"/>
                    </a:srgbClr>
                  </a:outerShdw>
                </a:effectLst>
              </a:rPr>
              <a:t> </a:t>
            </a:r>
            <a:r>
              <a:rPr b="0" dirty="0" sz="2000" lang="pt-BR" err="1">
                <a:ln w="10160">
                  <a:solidFill>
                    <a:schemeClr val="accent5"/>
                  </a:solidFill>
                  <a:prstDash val="solid"/>
                </a:ln>
                <a:solidFill>
                  <a:srgbClr val="FFFFFF"/>
                </a:solidFill>
                <a:effectLst>
                  <a:outerShdw algn="tl" blurRad="38100" dir="5400000" dist="22860" rotWithShape="0">
                    <a:srgbClr val="000000">
                      <a:alpha val="30000"/>
                    </a:srgbClr>
                  </a:outerShdw>
                </a:effectLst>
              </a:rPr>
              <a:t>debería</a:t>
            </a:r>
            <a:r>
              <a:rPr b="0" dirty="0" sz="2000" lang="pt-BR">
                <a:ln w="10160">
                  <a:solidFill>
                    <a:schemeClr val="accent5"/>
                  </a:solidFill>
                  <a:prstDash val="solid"/>
                </a:ln>
                <a:solidFill>
                  <a:srgbClr val="FFFFFF"/>
                </a:solidFill>
                <a:effectLst>
                  <a:outerShdw algn="tl" blurRad="38100" dir="5400000" dist="22860" rotWithShape="0">
                    <a:srgbClr val="000000">
                      <a:alpha val="30000"/>
                    </a:srgbClr>
                  </a:outerShdw>
                </a:effectLst>
              </a:rPr>
              <a:t> controlar más </a:t>
            </a:r>
            <a:r>
              <a:rPr b="0" dirty="0" sz="2000" lang="pt-BR" err="1">
                <a:ln w="10160">
                  <a:solidFill>
                    <a:schemeClr val="accent5"/>
                  </a:solidFill>
                  <a:prstDash val="solid"/>
                </a:ln>
                <a:solidFill>
                  <a:srgbClr val="FFFFFF"/>
                </a:solidFill>
                <a:effectLst>
                  <a:outerShdw algn="tl" blurRad="38100" dir="5400000" dist="22860" rotWithShape="0">
                    <a:srgbClr val="000000">
                      <a:alpha val="30000"/>
                    </a:srgbClr>
                  </a:outerShdw>
                </a:effectLst>
              </a:rPr>
              <a:t>rigurosamente</a:t>
            </a:r>
            <a:r>
              <a:rPr b="0" dirty="0" sz="2000" lang="pt-BR">
                <a:ln w="10160">
                  <a:solidFill>
                    <a:schemeClr val="accent5"/>
                  </a:solidFill>
                  <a:prstDash val="solid"/>
                </a:ln>
                <a:solidFill>
                  <a:srgbClr val="FFFFFF"/>
                </a:solidFill>
                <a:effectLst>
                  <a:outerShdw algn="tl" blurRad="38100" dir="5400000" dist="22860" rotWithShape="0">
                    <a:srgbClr val="000000">
                      <a:alpha val="30000"/>
                    </a:srgbClr>
                  </a:outerShdw>
                </a:effectLst>
              </a:rPr>
              <a:t>? ¿</a:t>
            </a:r>
            <a:r>
              <a:rPr b="0" dirty="0" sz="2000" lang="pt-BR" err="1">
                <a:ln w="10160">
                  <a:solidFill>
                    <a:schemeClr val="accent5"/>
                  </a:solidFill>
                  <a:prstDash val="solid"/>
                </a:ln>
                <a:solidFill>
                  <a:srgbClr val="FFFFFF"/>
                </a:solidFill>
                <a:effectLst>
                  <a:outerShdw algn="tl" blurRad="38100" dir="5400000" dist="22860" rotWithShape="0">
                    <a:srgbClr val="000000">
                      <a:alpha val="30000"/>
                    </a:srgbClr>
                  </a:outerShdw>
                </a:effectLst>
              </a:rPr>
              <a:t>Cuáles</a:t>
            </a:r>
            <a:r>
              <a:rPr b="0" dirty="0" sz="2000" lang="pt-BR">
                <a:ln w="10160">
                  <a:solidFill>
                    <a:schemeClr val="accent5"/>
                  </a:solidFill>
                  <a:prstDash val="solid"/>
                </a:ln>
                <a:solidFill>
                  <a:srgbClr val="FFFFFF"/>
                </a:solidFill>
                <a:effectLst>
                  <a:outerShdw algn="tl" blurRad="38100" dir="5400000" dist="22860" rotWithShape="0">
                    <a:srgbClr val="000000">
                      <a:alpha val="30000"/>
                    </a:srgbClr>
                  </a:outerShdw>
                </a:effectLst>
              </a:rPr>
              <a:t> </a:t>
            </a:r>
            <a:r>
              <a:rPr b="0" dirty="0" sz="2000" lang="pt-BR" err="1">
                <a:ln w="10160">
                  <a:solidFill>
                    <a:schemeClr val="accent5"/>
                  </a:solidFill>
                  <a:prstDash val="solid"/>
                </a:ln>
                <a:solidFill>
                  <a:srgbClr val="FFFFFF"/>
                </a:solidFill>
                <a:effectLst>
                  <a:outerShdw algn="tl" blurRad="38100" dir="5400000" dist="22860" rotWithShape="0">
                    <a:srgbClr val="000000">
                      <a:alpha val="30000"/>
                    </a:srgbClr>
                  </a:outerShdw>
                </a:effectLst>
              </a:rPr>
              <a:t>deben</a:t>
            </a:r>
            <a:r>
              <a:rPr b="0" dirty="0" sz="2000" lang="pt-BR">
                <a:ln w="10160">
                  <a:solidFill>
                    <a:schemeClr val="accent5"/>
                  </a:solidFill>
                  <a:prstDash val="solid"/>
                </a:ln>
                <a:solidFill>
                  <a:srgbClr val="FFFFFF"/>
                </a:solidFill>
                <a:effectLst>
                  <a:outerShdw algn="tl" blurRad="38100" dir="5400000" dist="22860" rotWithShape="0">
                    <a:srgbClr val="000000">
                      <a:alpha val="30000"/>
                    </a:srgbClr>
                  </a:outerShdw>
                </a:effectLst>
              </a:rPr>
              <a:t> ser examinados si o si? ¿</a:t>
            </a:r>
            <a:r>
              <a:rPr b="0" dirty="0" sz="2000" lang="pt-BR" err="1">
                <a:ln w="10160">
                  <a:solidFill>
                    <a:schemeClr val="accent5"/>
                  </a:solidFill>
                  <a:prstDash val="solid"/>
                </a:ln>
                <a:solidFill>
                  <a:srgbClr val="FFFFFF"/>
                </a:solidFill>
                <a:effectLst>
                  <a:outerShdw algn="tl" blurRad="38100" dir="5400000" dist="22860" rotWithShape="0">
                    <a:srgbClr val="000000">
                      <a:alpha val="30000"/>
                    </a:srgbClr>
                  </a:outerShdw>
                </a:effectLst>
              </a:rPr>
              <a:t>En</a:t>
            </a:r>
            <a:r>
              <a:rPr b="0" dirty="0" sz="2000" lang="pt-BR">
                <a:ln w="10160">
                  <a:solidFill>
                    <a:schemeClr val="accent5"/>
                  </a:solidFill>
                  <a:prstDash val="solid"/>
                </a:ln>
                <a:solidFill>
                  <a:srgbClr val="FFFFFF"/>
                </a:solidFill>
                <a:effectLst>
                  <a:outerShdw algn="tl" blurRad="38100" dir="5400000" dist="22860" rotWithShape="0">
                    <a:srgbClr val="000000">
                      <a:alpha val="30000"/>
                    </a:srgbClr>
                  </a:outerShdw>
                </a:effectLst>
              </a:rPr>
              <a:t> </a:t>
            </a:r>
            <a:r>
              <a:rPr b="0" dirty="0" sz="2000" lang="pt-BR" err="1">
                <a:ln w="10160">
                  <a:solidFill>
                    <a:schemeClr val="accent5"/>
                  </a:solidFill>
                  <a:prstDash val="solid"/>
                </a:ln>
                <a:solidFill>
                  <a:srgbClr val="FFFFFF"/>
                </a:solidFill>
                <a:effectLst>
                  <a:outerShdw algn="tl" blurRad="38100" dir="5400000" dist="22860" rotWithShape="0">
                    <a:srgbClr val="000000">
                      <a:alpha val="30000"/>
                    </a:srgbClr>
                  </a:outerShdw>
                </a:effectLst>
              </a:rPr>
              <a:t>cuáles</a:t>
            </a:r>
            <a:r>
              <a:rPr b="0" dirty="0" sz="2000" lang="pt-BR">
                <a:ln w="10160">
                  <a:solidFill>
                    <a:schemeClr val="accent5"/>
                  </a:solidFill>
                  <a:prstDash val="solid"/>
                </a:ln>
                <a:solidFill>
                  <a:srgbClr val="FFFFFF"/>
                </a:solidFill>
                <a:effectLst>
                  <a:outerShdw algn="tl" blurRad="38100" dir="5400000" dist="22860" rotWithShape="0">
                    <a:srgbClr val="000000">
                      <a:alpha val="30000"/>
                    </a:srgbClr>
                  </a:outerShdw>
                </a:effectLst>
              </a:rPr>
              <a:t> no </a:t>
            </a:r>
            <a:r>
              <a:rPr b="0" dirty="0" sz="2000" lang="pt-BR" err="1">
                <a:ln w="10160">
                  <a:solidFill>
                    <a:schemeClr val="accent5"/>
                  </a:solidFill>
                  <a:prstDash val="solid"/>
                </a:ln>
                <a:solidFill>
                  <a:srgbClr val="FFFFFF"/>
                </a:solidFill>
                <a:effectLst>
                  <a:outerShdw algn="tl" blurRad="38100" dir="5400000" dist="22860" rotWithShape="0">
                    <a:srgbClr val="000000">
                      <a:alpha val="30000"/>
                    </a:srgbClr>
                  </a:outerShdw>
                </a:effectLst>
              </a:rPr>
              <a:t>puede</a:t>
            </a:r>
            <a:r>
              <a:rPr b="0" dirty="0" sz="2000" lang="pt-BR">
                <a:ln w="10160">
                  <a:solidFill>
                    <a:schemeClr val="accent5"/>
                  </a:solidFill>
                  <a:prstDash val="solid"/>
                </a:ln>
                <a:solidFill>
                  <a:srgbClr val="FFFFFF"/>
                </a:solidFill>
                <a:effectLst>
                  <a:outerShdw algn="tl" blurRad="38100" dir="5400000" dist="22860" rotWithShape="0">
                    <a:srgbClr val="000000">
                      <a:alpha val="30000"/>
                    </a:srgbClr>
                  </a:outerShdw>
                </a:effectLst>
              </a:rPr>
              <a:t> </a:t>
            </a:r>
            <a:r>
              <a:rPr b="0" dirty="0" sz="2000" lang="pt-BR" err="1">
                <a:ln w="10160">
                  <a:solidFill>
                    <a:schemeClr val="accent5"/>
                  </a:solidFill>
                  <a:prstDash val="solid"/>
                </a:ln>
                <a:solidFill>
                  <a:srgbClr val="FFFFFF"/>
                </a:solidFill>
                <a:effectLst>
                  <a:outerShdw algn="tl" blurRad="38100" dir="5400000" dist="22860" rotWithShape="0">
                    <a:srgbClr val="000000">
                      <a:alpha val="30000"/>
                    </a:srgbClr>
                  </a:outerShdw>
                </a:effectLst>
              </a:rPr>
              <a:t>pasarse</a:t>
            </a:r>
            <a:r>
              <a:rPr b="0" dirty="0" sz="2000" lang="pt-BR">
                <a:ln w="10160">
                  <a:solidFill>
                    <a:schemeClr val="accent5"/>
                  </a:solidFill>
                  <a:prstDash val="solid"/>
                </a:ln>
                <a:solidFill>
                  <a:srgbClr val="FFFFFF"/>
                </a:solidFill>
                <a:effectLst>
                  <a:outerShdw algn="tl" blurRad="38100" dir="5400000" dist="22860" rotWithShape="0">
                    <a:srgbClr val="000000">
                      <a:alpha val="30000"/>
                    </a:srgbClr>
                  </a:outerShdw>
                </a:effectLst>
              </a:rPr>
              <a:t> por alto </a:t>
            </a:r>
            <a:r>
              <a:rPr b="0" dirty="0" sz="2000" lang="pt-BR" err="1">
                <a:ln w="10160">
                  <a:solidFill>
                    <a:schemeClr val="accent5"/>
                  </a:solidFill>
                  <a:prstDash val="solid"/>
                </a:ln>
                <a:solidFill>
                  <a:srgbClr val="FFFFFF"/>
                </a:solidFill>
                <a:effectLst>
                  <a:outerShdw algn="tl" blurRad="38100" dir="5400000" dist="22860" rotWithShape="0">
                    <a:srgbClr val="000000">
                      <a:alpha val="30000"/>
                    </a:srgbClr>
                  </a:outerShdw>
                </a:effectLst>
              </a:rPr>
              <a:t>un</a:t>
            </a:r>
            <a:r>
              <a:rPr b="0" dirty="0" sz="2000" lang="pt-BR">
                <a:ln w="10160">
                  <a:solidFill>
                    <a:schemeClr val="accent5"/>
                  </a:solidFill>
                  <a:prstDash val="solid"/>
                </a:ln>
                <a:solidFill>
                  <a:srgbClr val="FFFFFF"/>
                </a:solidFill>
                <a:effectLst>
                  <a:outerShdw algn="tl" blurRad="38100" dir="5400000" dist="22860" rotWithShape="0">
                    <a:srgbClr val="000000">
                      <a:alpha val="30000"/>
                    </a:srgbClr>
                  </a:outerShdw>
                </a:effectLst>
              </a:rPr>
              <a:t> </a:t>
            </a:r>
            <a:r>
              <a:rPr b="0" dirty="0" sz="2000" lang="pt-BR" err="1">
                <a:ln w="10160">
                  <a:solidFill>
                    <a:schemeClr val="accent5"/>
                  </a:solidFill>
                  <a:prstDash val="solid"/>
                </a:ln>
                <a:solidFill>
                  <a:srgbClr val="FFFFFF"/>
                </a:solidFill>
                <a:effectLst>
                  <a:outerShdw algn="tl" blurRad="38100" dir="5400000" dist="22860" rotWithShape="0">
                    <a:srgbClr val="000000">
                      <a:alpha val="30000"/>
                    </a:srgbClr>
                  </a:outerShdw>
                </a:effectLst>
              </a:rPr>
              <a:t>exámen</a:t>
            </a:r>
            <a:r>
              <a:rPr b="0" dirty="0" sz="2000" lang="pt-BR">
                <a:ln w="10160">
                  <a:solidFill>
                    <a:schemeClr val="accent5"/>
                  </a:solidFill>
                  <a:prstDash val="solid"/>
                </a:ln>
                <a:solidFill>
                  <a:srgbClr val="FFFFFF"/>
                </a:solidFill>
                <a:effectLst>
                  <a:outerShdw algn="tl" blurRad="38100" dir="5400000" dist="22860" rotWithShape="0">
                    <a:srgbClr val="000000">
                      <a:alpha val="30000"/>
                    </a:srgbClr>
                  </a:outerShdw>
                </a:effectLst>
              </a:rPr>
              <a:t> de </a:t>
            </a:r>
            <a:r>
              <a:rPr b="0" dirty="0" sz="2000" lang="pt-BR" err="1">
                <a:ln w="10160">
                  <a:solidFill>
                    <a:schemeClr val="accent5"/>
                  </a:solidFill>
                  <a:prstDash val="solid"/>
                </a:ln>
                <a:solidFill>
                  <a:srgbClr val="FFFFFF"/>
                </a:solidFill>
                <a:effectLst>
                  <a:outerShdw algn="tl" blurRad="38100" dir="5400000" dist="22860" rotWithShape="0">
                    <a:srgbClr val="000000">
                      <a:alpha val="30000"/>
                    </a:srgbClr>
                  </a:outerShdw>
                </a:effectLst>
              </a:rPr>
              <a:t>Screening</a:t>
            </a:r>
            <a:r>
              <a:rPr b="0" dirty="0" sz="2000" lang="pt-BR">
                <a:ln w="10160">
                  <a:solidFill>
                    <a:schemeClr val="accent5"/>
                  </a:solidFill>
                  <a:prstDash val="solid"/>
                </a:ln>
                <a:solidFill>
                  <a:srgbClr val="FFFFFF"/>
                </a:solidFill>
                <a:effectLst>
                  <a:outerShdw algn="tl" blurRad="38100" dir="5400000" dist="22860" rotWithShape="0">
                    <a:srgbClr val="000000">
                      <a:alpha val="30000"/>
                    </a:srgbClr>
                  </a:outerShdw>
                </a:effectLst>
              </a:rPr>
              <a:t>?</a:t>
            </a:r>
          </a:p>
        </p:txBody>
      </p:sp>
      <p:sp>
        <p:nvSpPr>
          <p:cNvPr id="1048648" name="Rectángulo: esquinas redondeadas 6"/>
          <p:cNvSpPr/>
          <p:nvPr/>
        </p:nvSpPr>
        <p:spPr>
          <a:xfrm>
            <a:off x="2400300" y="4269601"/>
            <a:ext cx="2540000" cy="368300"/>
          </a:xfrm>
          <a:prstGeom prst="roundRect"/>
          <a:solidFill>
            <a:srgbClr val="FF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s-AR"/>
          </a:p>
        </p:txBody>
      </p:sp>
      <p:sp>
        <p:nvSpPr>
          <p:cNvPr id="1048649" name="CuadroTexto 10"/>
          <p:cNvSpPr txBox="1"/>
          <p:nvPr/>
        </p:nvSpPr>
        <p:spPr>
          <a:xfrm>
            <a:off x="800100" y="1559055"/>
            <a:ext cx="4959350" cy="276999"/>
          </a:xfrm>
          <a:prstGeom prst="rect"/>
          <a:noFill/>
        </p:spPr>
        <p:txBody>
          <a:bodyPr wrap="square">
            <a:spAutoFit/>
          </a:bodyPr>
          <a:p>
            <a:r>
              <a:rPr baseline="0" b="0" dirty="0" sz="1200" i="0" lang="es-AR" err="1" strike="noStrike" u="none">
                <a:latin typeface="Bellota Text" panose="020B0604020202020204" charset="0"/>
                <a:ea typeface="Bellota Text" panose="020B0604020202020204" charset="0"/>
              </a:rPr>
              <a:t>Piemonte</a:t>
            </a:r>
            <a:r>
              <a:rPr baseline="0" b="0" dirty="0" sz="1200" i="0" lang="es-AR" strike="noStrike" u="none">
                <a:latin typeface="Bellota Text" panose="020B0604020202020204" charset="0"/>
                <a:ea typeface="Bellota Text" panose="020B0604020202020204" charset="0"/>
              </a:rPr>
              <a:t>, E et al, 2021</a:t>
            </a:r>
            <a:endParaRPr dirty="0" sz="1200" lang="es-AR">
              <a:latin typeface="Bellota Text" panose="020B0604020202020204" charset="0"/>
              <a:ea typeface="Bellota Text" panose="020B0604020202020204" charset="0"/>
            </a:endParaRPr>
          </a:p>
        </p:txBody>
      </p:sp>
      <p:pic>
        <p:nvPicPr>
          <p:cNvPr id="2097171" name="Imagen 11"/>
          <p:cNvPicPr>
            <a:picLocks noChangeAspect="1"/>
          </p:cNvPicPr>
          <p:nvPr/>
        </p:nvPicPr>
        <p:blipFill rotWithShape="1">
          <a:blip xmlns:r="http://schemas.openxmlformats.org/officeDocument/2006/relationships" r:embed="rId2"/>
          <a:srcRect l="12976" t="7433" r="13068" b="12264"/>
          <a:stretch>
            <a:fillRect/>
          </a:stretch>
        </p:blipFill>
        <p:spPr>
          <a:xfrm>
            <a:off x="5759450" y="1530500"/>
            <a:ext cx="1889204" cy="1538504"/>
          </a:xfrm>
          <a:prstGeom prst="rect"/>
        </p:spPr>
      </p:pic>
      <p:sp>
        <p:nvSpPr>
          <p:cNvPr id="1048650" name="CuadroTexto 14"/>
          <p:cNvSpPr txBox="1"/>
          <p:nvPr/>
        </p:nvSpPr>
        <p:spPr>
          <a:xfrm>
            <a:off x="2570718" y="1559055"/>
            <a:ext cx="4991100" cy="307777"/>
          </a:xfrm>
          <a:prstGeom prst="rect"/>
          <a:noFill/>
        </p:spPr>
        <p:txBody>
          <a:bodyPr wrap="square">
            <a:spAutoFit/>
          </a:bodyPr>
          <a:p>
            <a:r>
              <a:rPr b="1" dirty="0" lang="es-AR">
                <a:effectLst>
                  <a:outerShdw algn="tl" blurRad="38100" dir="2700000" dist="38100">
                    <a:srgbClr val="000000">
                      <a:alpha val="43137"/>
                    </a:srgbClr>
                  </a:outerShdw>
                </a:effectLst>
                <a:latin typeface="Bellota Text" panose="020B0604020202020204" charset="0"/>
                <a:ea typeface="Bellota Text" panose="020B0604020202020204" charset="0"/>
              </a:rPr>
              <a:t>Individuos de riesgo</a:t>
            </a:r>
            <a:endParaRPr dirty="0" lang="es-AR"/>
          </a:p>
        </p:txBody>
      </p:sp>
      <p:sp>
        <p:nvSpPr>
          <p:cNvPr id="1048651" name="CuadroTexto 15"/>
          <p:cNvSpPr txBox="1"/>
          <p:nvPr/>
        </p:nvSpPr>
        <p:spPr>
          <a:xfrm>
            <a:off x="5887483" y="3043315"/>
            <a:ext cx="4991100" cy="307777"/>
          </a:xfrm>
          <a:prstGeom prst="rect"/>
          <a:noFill/>
        </p:spPr>
        <p:txBody>
          <a:bodyPr wrap="square">
            <a:spAutoFit/>
          </a:bodyPr>
          <a:p>
            <a:r>
              <a:rPr b="1" dirty="0" lang="es-AR">
                <a:effectLst>
                  <a:outerShdw algn="tl" blurRad="38100" dir="2700000" dist="38100">
                    <a:srgbClr val="000000">
                      <a:alpha val="43137"/>
                    </a:srgbClr>
                  </a:outerShdw>
                </a:effectLst>
                <a:latin typeface="Bellota Text" panose="020B0604020202020204" charset="0"/>
                <a:ea typeface="Bellota Text" panose="020B0604020202020204" charset="0"/>
              </a:rPr>
              <a:t>Áreas de riesgo</a:t>
            </a:r>
            <a:endParaRPr dirty="0" lang="es-AR"/>
          </a:p>
        </p:txBody>
      </p:sp>
      <p:sp>
        <p:nvSpPr>
          <p:cNvPr id="1048652" name="CuadroTexto 16"/>
          <p:cNvSpPr txBox="1"/>
          <p:nvPr/>
        </p:nvSpPr>
        <p:spPr>
          <a:xfrm>
            <a:off x="5878036" y="4835354"/>
            <a:ext cx="4991100" cy="307777"/>
          </a:xfrm>
          <a:prstGeom prst="rect"/>
          <a:noFill/>
        </p:spPr>
        <p:txBody>
          <a:bodyPr wrap="square">
            <a:spAutoFit/>
          </a:bodyPr>
          <a:p>
            <a:r>
              <a:rPr b="1" dirty="0" lang="es-AR">
                <a:effectLst>
                  <a:outerShdw algn="tl" blurRad="38100" dir="2700000" dist="38100">
                    <a:srgbClr val="000000">
                      <a:alpha val="43137"/>
                    </a:srgbClr>
                  </a:outerShdw>
                </a:effectLst>
                <a:latin typeface="Bellota Text" panose="020B0604020202020204" charset="0"/>
                <a:ea typeface="Bellota Text" panose="020B0604020202020204" charset="0"/>
              </a:rPr>
              <a:t>Lesiones de riesgo</a:t>
            </a:r>
            <a:endParaRPr dirty="0" lang="es-AR"/>
          </a:p>
        </p:txBody>
      </p:sp>
      <p:pic>
        <p:nvPicPr>
          <p:cNvPr id="2097172" name="Imagen 17"/>
          <p:cNvPicPr>
            <a:picLocks noChangeAspect="1"/>
          </p:cNvPicPr>
          <p:nvPr/>
        </p:nvPicPr>
        <p:blipFill rotWithShape="1">
          <a:blip xmlns:r="http://schemas.openxmlformats.org/officeDocument/2006/relationships" r:embed="rId3"/>
          <a:srcRect l="17573" t="24397" r="23280" b="8209"/>
          <a:stretch>
            <a:fillRect/>
          </a:stretch>
        </p:blipFill>
        <p:spPr>
          <a:xfrm>
            <a:off x="5803900" y="3296481"/>
            <a:ext cx="1800303" cy="1538504"/>
          </a:xfrm>
          <a:prstGeom prst="rect"/>
        </p:spPr>
      </p:pic>
      <p:pic>
        <p:nvPicPr>
          <p:cNvPr id="2097173" name="Sonido grabado">
            <a:hlinkClick r:id="" action="ppaction://media"/>
          </p:cNvPr>
          <p:cNvPicPr>
            <a:picLocks noChangeAspect="1"/>
          </p:cNvPicPr>
          <p:nvPr>
            <a:audioFile r:link="rId4"/>
            <p:extLst>
              <p:ext uri="{DAA4B4D4-6D71-4841-9C94-3DE7FCFB9230}">
                <p14:media xmlns:p14="http://schemas.microsoft.com/office/powerpoint/2010/main" r:embed=""/>
              </p:ext>
            </p:extLst>
          </p:nvPr>
        </p:nvPicPr>
        <p:blipFill>
          <a:blip xmlns:r="http://schemas.openxmlformats.org/officeDocument/2006/relationships" r:embed="rId5"/>
          <a:stretch>
            <a:fillRect/>
          </a:stretch>
        </p:blipFill>
        <p:spPr>
          <a:xfrm>
            <a:off x="7923768" y="1648371"/>
            <a:ext cx="609600" cy="609600"/>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49458" fill="hold" id="6"/>
                                        <p:tgtEl>
                                          <p:spTgt spid="20971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17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00" name=""/>
        <p:cNvGrpSpPr/>
        <p:nvPr/>
      </p:nvGrpSpPr>
      <p:grpSpPr>
        <a:xfrm>
          <a:off x="0" y="0"/>
          <a:ext cx="0" cy="0"/>
          <a:chOff x="0" y="0"/>
          <a:chExt cx="0" cy="0"/>
        </a:xfrm>
      </p:grpSpPr>
      <p:sp>
        <p:nvSpPr>
          <p:cNvPr id="1048655" name="Google Shape;234;p39"/>
          <p:cNvSpPr txBox="1"/>
          <p:nvPr/>
        </p:nvSpPr>
        <p:spPr>
          <a:xfrm>
            <a:off x="1234133" y="135548"/>
            <a:ext cx="5451712" cy="527700"/>
          </a:xfrm>
          <a:prstGeom prst="rect"/>
          <a:noFill/>
          <a:ln>
            <a:noFill/>
          </a:ln>
        </p:spPr>
        <p:txBody>
          <a:bodyPr anchor="t" anchorCtr="0" bIns="91425" lIns="91425" rIns="91425" spcFirstLastPara="1" tIns="91425" wrap="square">
            <a:noAutofit/>
          </a:bodyPr>
          <a:p>
            <a:pPr algn="r" indent="0" lvl="0" marL="0" rtl="0">
              <a:spcBef>
                <a:spcPts val="0"/>
              </a:spcBef>
              <a:spcAft>
                <a:spcPts val="0"/>
              </a:spcAft>
              <a:buNone/>
            </a:pPr>
            <a:r>
              <a:rPr b="1" dirty="0" sz="2800" lang="en">
                <a:solidFill>
                  <a:schemeClr val="tx1"/>
                </a:solidFill>
                <a:latin typeface="Ubuntu" panose="020B0604020202020204" charset="0"/>
                <a:ea typeface="Bellota Text" panose="020B0604020202020204" charset="0"/>
                <a:cs typeface="Oswald"/>
                <a:sym typeface="Oswald"/>
              </a:rPr>
              <a:t>¿Hay indicadores de riesgo?</a:t>
            </a:r>
            <a:endParaRPr b="1" dirty="0" sz="2800">
              <a:solidFill>
                <a:schemeClr val="tx1"/>
              </a:solidFill>
              <a:latin typeface="Ubuntu" panose="020B0604020202020204" charset="0"/>
              <a:ea typeface="Bellota Text" panose="020B0604020202020204" charset="0"/>
              <a:cs typeface="Oswald"/>
              <a:sym typeface="Oswald"/>
            </a:endParaRPr>
          </a:p>
        </p:txBody>
      </p:sp>
      <p:graphicFrame>
        <p:nvGraphicFramePr>
          <p:cNvPr id="4194304" name="Tabla 7"/>
          <p:cNvGraphicFramePr>
            <a:graphicFrameLocks noGrp="1"/>
          </p:cNvGraphicFramePr>
          <p:nvPr/>
        </p:nvGraphicFramePr>
        <p:xfrm>
          <a:off x="80844" y="1038685"/>
          <a:ext cx="9144000" cy="4097648"/>
        </p:xfrm>
        <a:graphic>
          <a:graphicData uri="http://schemas.openxmlformats.org/drawingml/2006/table">
            <a:tbl>
              <a:tblPr firstRow="1" bandRow="1">
                <a:tableStyleId>{327F97BB-C833-4FB7-BDE5-3F7075034690}</a:tableStyleId>
              </a:tblPr>
              <a:tblGrid>
                <a:gridCol w="1158776"/>
                <a:gridCol w="2409334"/>
                <a:gridCol w="3289890"/>
                <a:gridCol w="2286000"/>
              </a:tblGrid>
              <a:tr h="348608">
                <a:tc>
                  <a:txBody>
                    <a:bodyPr/>
                    <a:p>
                      <a:pPr algn="ctr"/>
                      <a:endParaRPr b="1" dirty="0" sz="1600" lang="es-AR">
                        <a:solidFill>
                          <a:schemeClr val="bg2">
                            <a:lumMod val="90000"/>
                            <a:lumOff val="10000"/>
                          </a:schemeClr>
                        </a:solidFill>
                        <a:effectLst/>
                        <a:latin typeface="Ubuntu" panose="020B0604020202020204" charset="0"/>
                        <a:ea typeface="Bellota Text" panose="020B0604020202020204" charset="0"/>
                      </a:endParaRPr>
                    </a:p>
                  </a:txBody>
                  <a:tcPr>
                    <a:noFill/>
                  </a:tcPr>
                </a:tc>
                <a:tc>
                  <a:txBody>
                    <a:bodyPr/>
                    <a:p>
                      <a:pPr algn="l"/>
                      <a:r>
                        <a:rPr b="1" dirty="0" sz="1600" lang="es-AR">
                          <a:solidFill>
                            <a:schemeClr val="accent2">
                              <a:lumMod val="50000"/>
                            </a:schemeClr>
                          </a:solidFill>
                          <a:effectLst/>
                          <a:latin typeface="Ubuntu" panose="020B0604020202020204" charset="0"/>
                          <a:ea typeface="Bellota Text" panose="020B0604020202020204" charset="0"/>
                        </a:rPr>
                        <a:t>Característica</a:t>
                      </a:r>
                    </a:p>
                  </a:txBody>
                  <a:tcPr>
                    <a:noFill/>
                  </a:tcPr>
                </a:tc>
                <a:tc>
                  <a:txBody>
                    <a:bodyPr/>
                    <a:p>
                      <a:pPr algn="l"/>
                      <a:r>
                        <a:rPr b="1" dirty="0" sz="1600" lang="es-AR">
                          <a:solidFill>
                            <a:schemeClr val="accent2">
                              <a:lumMod val="50000"/>
                            </a:schemeClr>
                          </a:solidFill>
                          <a:effectLst/>
                          <a:latin typeface="Ubuntu" panose="020B0604020202020204" charset="0"/>
                          <a:ea typeface="Bellota Text" panose="020B0604020202020204" charset="0"/>
                        </a:rPr>
                        <a:t>Parámetro</a:t>
                      </a:r>
                    </a:p>
                  </a:txBody>
                  <a:tcPr>
                    <a:noFill/>
                  </a:tcPr>
                </a:tc>
                <a:tc>
                  <a:txBody>
                    <a:bodyPr/>
                    <a:p>
                      <a:pPr algn="ctr"/>
                      <a:r>
                        <a:rPr b="1" dirty="0" sz="1600" lang="es-AR">
                          <a:solidFill>
                            <a:schemeClr val="accent2">
                              <a:lumMod val="50000"/>
                            </a:schemeClr>
                          </a:solidFill>
                          <a:effectLst/>
                          <a:latin typeface="Ubuntu" panose="020B0604020202020204" charset="0"/>
                          <a:ea typeface="Bellota Text" panose="020B0604020202020204" charset="0"/>
                        </a:rPr>
                        <a:t>Tipo de Asociación</a:t>
                      </a:r>
                    </a:p>
                  </a:txBody>
                  <a:tcPr>
                    <a:noFill/>
                  </a:tcPr>
                </a:tc>
              </a:tr>
              <a:tr h="1489941">
                <a:tc>
                  <a:txBody>
                    <a:bodyPr/>
                    <a:p>
                      <a:pPr algn="ctr"/>
                      <a:r>
                        <a:rPr dirty="0" lang="es-AR">
                          <a:solidFill>
                            <a:schemeClr val="accent2">
                              <a:lumMod val="50000"/>
                            </a:schemeClr>
                          </a:solidFill>
                          <a:latin typeface="Ubuntu" panose="020B0604020202020204" charset="0"/>
                          <a:ea typeface="Bellota Text" panose="020B0604020202020204" charset="0"/>
                        </a:rPr>
                        <a:t>Clínica</a:t>
                      </a:r>
                    </a:p>
                  </a:txBody>
                  <a:tcPr>
                    <a:noFill/>
                  </a:tcPr>
                </a:tc>
                <a:tc>
                  <a:txBody>
                    <a:bodyPr/>
                    <a:p>
                      <a:pPr algn="l"/>
                      <a:r>
                        <a:rPr dirty="0" lang="es-AR">
                          <a:solidFill>
                            <a:schemeClr val="bg2">
                              <a:lumMod val="90000"/>
                              <a:lumOff val="10000"/>
                            </a:schemeClr>
                          </a:solidFill>
                          <a:latin typeface="Ubuntu" panose="020B0604020202020204" charset="0"/>
                          <a:ea typeface="Bellota Text" panose="020B0604020202020204" charset="0"/>
                        </a:rPr>
                        <a:t>Tamaño</a:t>
                      </a:r>
                    </a:p>
                    <a:p>
                      <a:pPr algn="l"/>
                      <a:r>
                        <a:rPr dirty="0" lang="es-AR">
                          <a:solidFill>
                            <a:schemeClr val="bg2">
                              <a:lumMod val="90000"/>
                              <a:lumOff val="10000"/>
                            </a:schemeClr>
                          </a:solidFill>
                          <a:latin typeface="Ubuntu" panose="020B0604020202020204" charset="0"/>
                          <a:ea typeface="Bellota Text" panose="020B0604020202020204" charset="0"/>
                        </a:rPr>
                        <a:t>Textura</a:t>
                      </a:r>
                    </a:p>
                    <a:p>
                      <a:pPr algn="l"/>
                      <a:r>
                        <a:rPr dirty="0" lang="es-AR">
                          <a:solidFill>
                            <a:schemeClr val="bg2">
                              <a:lumMod val="90000"/>
                              <a:lumOff val="10000"/>
                            </a:schemeClr>
                          </a:solidFill>
                          <a:latin typeface="Ubuntu" panose="020B0604020202020204" charset="0"/>
                          <a:ea typeface="Bellota Text" panose="020B0604020202020204" charset="0"/>
                        </a:rPr>
                        <a:t>Color</a:t>
                      </a:r>
                    </a:p>
                    <a:p>
                      <a:pPr algn="l"/>
                      <a:r>
                        <a:rPr dirty="0" lang="es-AR">
                          <a:solidFill>
                            <a:schemeClr val="bg2">
                              <a:lumMod val="90000"/>
                              <a:lumOff val="10000"/>
                            </a:schemeClr>
                          </a:solidFill>
                          <a:latin typeface="Ubuntu" panose="020B0604020202020204" charset="0"/>
                          <a:ea typeface="Bellota Text" panose="020B0604020202020204" charset="0"/>
                        </a:rPr>
                        <a:t>Localización</a:t>
                      </a:r>
                    </a:p>
                    <a:p>
                      <a:pPr algn="l"/>
                      <a:r>
                        <a:rPr dirty="0" lang="es-AR">
                          <a:solidFill>
                            <a:schemeClr val="bg2">
                              <a:lumMod val="90000"/>
                              <a:lumOff val="10000"/>
                            </a:schemeClr>
                          </a:solidFill>
                          <a:latin typeface="Ubuntu" panose="020B0604020202020204" charset="0"/>
                          <a:ea typeface="Bellota Text" panose="020B0604020202020204" charset="0"/>
                        </a:rPr>
                        <a:t>Género</a:t>
                      </a:r>
                    </a:p>
                    <a:p>
                      <a:pPr algn="l"/>
                      <a:r>
                        <a:rPr dirty="0" lang="es-AR">
                          <a:solidFill>
                            <a:schemeClr val="bg2">
                              <a:lumMod val="90000"/>
                              <a:lumOff val="10000"/>
                            </a:schemeClr>
                          </a:solidFill>
                          <a:latin typeface="Ubuntu" panose="020B0604020202020204" charset="0"/>
                          <a:ea typeface="Bellota Text" panose="020B0604020202020204" charset="0"/>
                        </a:rPr>
                        <a:t>Edad</a:t>
                      </a:r>
                    </a:p>
                  </a:txBody>
                  <a:tcPr>
                    <a:noFill/>
                  </a:tcPr>
                </a:tc>
                <a:tc>
                  <a:txBody>
                    <a:bodyPr/>
                    <a:p>
                      <a:pPr algn="l"/>
                      <a:r>
                        <a:rPr dirty="0" lang="es-AR">
                          <a:solidFill>
                            <a:schemeClr val="bg2">
                              <a:lumMod val="90000"/>
                              <a:lumOff val="10000"/>
                            </a:schemeClr>
                          </a:solidFill>
                          <a:latin typeface="Ubuntu" panose="020B0604020202020204" charset="0"/>
                          <a:ea typeface="Bellota Text" panose="020B0604020202020204" charset="0"/>
                        </a:rPr>
                        <a:t>Mayores a 200 mm²</a:t>
                      </a:r>
                    </a:p>
                    <a:p>
                      <a:pPr algn="l"/>
                      <a:r>
                        <a:rPr dirty="0" lang="es-AR">
                          <a:solidFill>
                            <a:schemeClr val="bg2">
                              <a:lumMod val="90000"/>
                              <a:lumOff val="10000"/>
                            </a:schemeClr>
                          </a:solidFill>
                          <a:latin typeface="Ubuntu" panose="020B0604020202020204" charset="0"/>
                          <a:ea typeface="Bellota Text" panose="020B0604020202020204" charset="0"/>
                        </a:rPr>
                        <a:t>No homogénea</a:t>
                      </a:r>
                    </a:p>
                    <a:p>
                      <a:pPr algn="l"/>
                      <a:r>
                        <a:rPr dirty="0" lang="es-AR">
                          <a:solidFill>
                            <a:schemeClr val="bg2">
                              <a:lumMod val="90000"/>
                              <a:lumOff val="10000"/>
                            </a:schemeClr>
                          </a:solidFill>
                          <a:latin typeface="Ubuntu" panose="020B0604020202020204" charset="0"/>
                          <a:ea typeface="Bellota Text" panose="020B0604020202020204" charset="0"/>
                        </a:rPr>
                        <a:t>Rojo o mixto</a:t>
                      </a:r>
                    </a:p>
                    <a:p>
                      <a:pPr algn="l"/>
                      <a:r>
                        <a:rPr dirty="0" lang="es-AR">
                          <a:solidFill>
                            <a:schemeClr val="bg2">
                              <a:lumMod val="90000"/>
                              <a:lumOff val="10000"/>
                            </a:schemeClr>
                          </a:solidFill>
                          <a:latin typeface="Ubuntu" panose="020B0604020202020204" charset="0"/>
                          <a:ea typeface="Bellota Text" panose="020B0604020202020204" charset="0"/>
                        </a:rPr>
                        <a:t>Borde de lengua y piso de boca</a:t>
                      </a:r>
                    </a:p>
                    <a:p>
                      <a:pPr algn="l"/>
                      <a:r>
                        <a:rPr dirty="0" lang="es-AR">
                          <a:solidFill>
                            <a:schemeClr val="bg2">
                              <a:lumMod val="90000"/>
                              <a:lumOff val="10000"/>
                            </a:schemeClr>
                          </a:solidFill>
                          <a:latin typeface="Ubuntu" panose="020B0604020202020204" charset="0"/>
                          <a:ea typeface="Bellota Text" panose="020B0604020202020204" charset="0"/>
                        </a:rPr>
                        <a:t>Femenino</a:t>
                      </a:r>
                    </a:p>
                    <a:p>
                      <a:pPr algn="l"/>
                      <a:r>
                        <a:rPr dirty="0" lang="es-AR">
                          <a:solidFill>
                            <a:schemeClr val="bg2">
                              <a:lumMod val="90000"/>
                              <a:lumOff val="10000"/>
                            </a:schemeClr>
                          </a:solidFill>
                          <a:latin typeface="Ubuntu" panose="020B0604020202020204" charset="0"/>
                          <a:ea typeface="Bellota Text" panose="020B0604020202020204" charset="0"/>
                        </a:rPr>
                        <a:t>Mayores a 50 años</a:t>
                      </a:r>
                    </a:p>
                  </a:txBody>
                  <a:tcPr>
                    <a:noFill/>
                  </a:tcPr>
                </a:tc>
                <a:tc>
                  <a:txBody>
                    <a:bodyPr/>
                    <a:p>
                      <a:pPr algn="ctr"/>
                      <a:r>
                        <a:rPr dirty="0" lang="es-AR">
                          <a:solidFill>
                            <a:srgbClr val="FF0000"/>
                          </a:solidFill>
                          <a:latin typeface="Ubuntu" panose="020B0604020202020204" charset="0"/>
                          <a:ea typeface="Bellota Text" panose="020B0604020202020204" charset="0"/>
                        </a:rPr>
                        <a:t>Fuerte</a:t>
                      </a:r>
                    </a:p>
                    <a:p>
                      <a:pPr algn="ctr"/>
                      <a:r>
                        <a:rPr dirty="0" lang="es-AR">
                          <a:solidFill>
                            <a:srgbClr val="FF0000"/>
                          </a:solidFill>
                          <a:latin typeface="Ubuntu" panose="020B0604020202020204" charset="0"/>
                          <a:ea typeface="Bellota Text" panose="020B0604020202020204" charset="0"/>
                        </a:rPr>
                        <a:t>Fuerte</a:t>
                      </a:r>
                    </a:p>
                    <a:p>
                      <a:pPr algn="ctr"/>
                      <a:r>
                        <a:rPr dirty="0" lang="es-AR">
                          <a:solidFill>
                            <a:srgbClr val="FF0000"/>
                          </a:solidFill>
                          <a:latin typeface="Ubuntu" panose="020B0604020202020204" charset="0"/>
                          <a:ea typeface="Bellota Text" panose="020B0604020202020204" charset="0"/>
                        </a:rPr>
                        <a:t>Fuerte</a:t>
                      </a:r>
                    </a:p>
                    <a:p>
                      <a:pPr algn="ctr"/>
                      <a:r>
                        <a:rPr dirty="0" lang="es-AR">
                          <a:solidFill>
                            <a:srgbClr val="FF0000"/>
                          </a:solidFill>
                          <a:latin typeface="Ubuntu" panose="020B0604020202020204" charset="0"/>
                          <a:ea typeface="Bellota Text" panose="020B0604020202020204" charset="0"/>
                        </a:rPr>
                        <a:t>Fuerte</a:t>
                      </a:r>
                    </a:p>
                    <a:p>
                      <a:pPr algn="ctr"/>
                      <a:r>
                        <a:rPr dirty="0" lang="es-AR">
                          <a:solidFill>
                            <a:schemeClr val="accent2">
                              <a:lumMod val="50000"/>
                            </a:schemeClr>
                          </a:solidFill>
                          <a:latin typeface="Ubuntu" panose="020B0604020202020204" charset="0"/>
                          <a:ea typeface="Bellota Text" panose="020B0604020202020204" charset="0"/>
                        </a:rPr>
                        <a:t>Medio</a:t>
                      </a:r>
                    </a:p>
                    <a:p>
                      <a:pPr algn="ctr"/>
                      <a:r>
                        <a:rPr dirty="0" lang="es-AR">
                          <a:solidFill>
                            <a:schemeClr val="accent2">
                              <a:lumMod val="50000"/>
                            </a:schemeClr>
                          </a:solidFill>
                          <a:latin typeface="Ubuntu" panose="020B0604020202020204" charset="0"/>
                          <a:ea typeface="Bellota Text" panose="020B0604020202020204" charset="0"/>
                        </a:rPr>
                        <a:t>Medio</a:t>
                      </a:r>
                    </a:p>
                  </a:txBody>
                  <a:tcPr>
                    <a:noFill/>
                  </a:tcPr>
                </a:tc>
              </a:tr>
              <a:tr h="1289372">
                <a:tc>
                  <a:txBody>
                    <a:bodyPr/>
                    <a:p>
                      <a:pPr algn="ctr"/>
                      <a:r>
                        <a:rPr dirty="0" lang="es-AR">
                          <a:solidFill>
                            <a:schemeClr val="accent2">
                              <a:lumMod val="50000"/>
                            </a:schemeClr>
                          </a:solidFill>
                          <a:latin typeface="Ubuntu" panose="020B0604020202020204" charset="0"/>
                          <a:ea typeface="Bellota Text" panose="020B0604020202020204" charset="0"/>
                        </a:rPr>
                        <a:t>Histología</a:t>
                      </a:r>
                    </a:p>
                  </a:txBody>
                  <a:tcPr>
                    <a:noFill/>
                  </a:tcPr>
                </a:tc>
                <a:tc>
                  <a:txBody>
                    <a:bodyPr/>
                    <a:p>
                      <a:pPr algn="l"/>
                      <a:r>
                        <a:rPr dirty="0" lang="es-AR">
                          <a:solidFill>
                            <a:schemeClr val="bg2">
                              <a:lumMod val="90000"/>
                              <a:lumOff val="10000"/>
                            </a:schemeClr>
                          </a:solidFill>
                          <a:latin typeface="Ubuntu" panose="020B0604020202020204" charset="0"/>
                          <a:ea typeface="Bellota Text" panose="020B0604020202020204" charset="0"/>
                        </a:rPr>
                        <a:t>Displasia</a:t>
                      </a:r>
                    </a:p>
                    <a:p>
                      <a:pPr algn="l"/>
                      <a:endParaRPr dirty="0" lang="es-AR">
                        <a:solidFill>
                          <a:schemeClr val="bg2">
                            <a:lumMod val="90000"/>
                            <a:lumOff val="10000"/>
                          </a:schemeClr>
                        </a:solidFill>
                        <a:latin typeface="Ubuntu" panose="020B0604020202020204" charset="0"/>
                        <a:ea typeface="Bellota Text" panose="020B0604020202020204" charset="0"/>
                      </a:endParaRPr>
                    </a:p>
                    <a:p>
                      <a:pPr algn="l"/>
                      <a:r>
                        <a:rPr dirty="0" lang="es-AR">
                          <a:solidFill>
                            <a:schemeClr val="bg2">
                              <a:lumMod val="90000"/>
                              <a:lumOff val="10000"/>
                            </a:schemeClr>
                          </a:solidFill>
                          <a:latin typeface="Ubuntu" panose="020B0604020202020204" charset="0"/>
                          <a:ea typeface="Bellota Text" panose="020B0604020202020204" charset="0"/>
                        </a:rPr>
                        <a:t>VPH</a:t>
                      </a:r>
                    </a:p>
                    <a:p>
                      <a:pPr algn="l"/>
                      <a:r>
                        <a:rPr dirty="0" lang="es-AR">
                          <a:solidFill>
                            <a:schemeClr val="bg2">
                              <a:lumMod val="90000"/>
                              <a:lumOff val="10000"/>
                            </a:schemeClr>
                          </a:solidFill>
                          <a:latin typeface="Ubuntu" panose="020B0604020202020204" charset="0"/>
                          <a:ea typeface="Bellota Text" panose="020B0604020202020204" charset="0"/>
                        </a:rPr>
                        <a:t>ADN</a:t>
                      </a:r>
                    </a:p>
                    <a:p>
                      <a:pPr algn="l"/>
                      <a:r>
                        <a:rPr dirty="0" lang="es-AR">
                          <a:solidFill>
                            <a:schemeClr val="bg2">
                              <a:lumMod val="90000"/>
                              <a:lumOff val="10000"/>
                            </a:schemeClr>
                          </a:solidFill>
                          <a:latin typeface="Ubuntu" panose="020B0604020202020204" charset="0"/>
                          <a:ea typeface="Bellota Text" panose="020B0604020202020204" charset="0"/>
                        </a:rPr>
                        <a:t>Pérdida de la </a:t>
                      </a:r>
                      <a:r>
                        <a:rPr dirty="0" lang="es-AR" err="1">
                          <a:solidFill>
                            <a:schemeClr val="bg2">
                              <a:lumMod val="90000"/>
                              <a:lumOff val="10000"/>
                            </a:schemeClr>
                          </a:solidFill>
                          <a:latin typeface="Ubuntu" panose="020B0604020202020204" charset="0"/>
                          <a:ea typeface="Bellota Text" panose="020B0604020202020204" charset="0"/>
                        </a:rPr>
                        <a:t>heterocigosidad</a:t>
                      </a:r>
                      <a:endParaRPr dirty="0" lang="es-AR">
                        <a:solidFill>
                          <a:schemeClr val="bg2">
                            <a:lumMod val="90000"/>
                            <a:lumOff val="10000"/>
                          </a:schemeClr>
                        </a:solidFill>
                        <a:latin typeface="Ubuntu" panose="020B0604020202020204" charset="0"/>
                        <a:ea typeface="Bellota Text" panose="020B0604020202020204" charset="0"/>
                      </a:endParaRPr>
                    </a:p>
                  </a:txBody>
                  <a:tcPr>
                    <a:noFill/>
                  </a:tcPr>
                </a:tc>
                <a:tc>
                  <a:txBody>
                    <a:bodyPr/>
                    <a:p>
                      <a:pPr algn="l"/>
                      <a:r>
                        <a:rPr dirty="0" lang="es-AR">
                          <a:solidFill>
                            <a:schemeClr val="bg2">
                              <a:lumMod val="90000"/>
                              <a:lumOff val="10000"/>
                            </a:schemeClr>
                          </a:solidFill>
                          <a:latin typeface="Ubuntu" panose="020B0604020202020204" charset="0"/>
                          <a:ea typeface="Bellota Text" panose="020B0604020202020204" charset="0"/>
                        </a:rPr>
                        <a:t>Severa</a:t>
                      </a:r>
                    </a:p>
                    <a:p>
                      <a:pPr algn="l"/>
                      <a:endParaRPr dirty="0" lang="es-AR">
                        <a:solidFill>
                          <a:schemeClr val="bg2">
                            <a:lumMod val="90000"/>
                            <a:lumOff val="10000"/>
                          </a:schemeClr>
                        </a:solidFill>
                        <a:latin typeface="Ubuntu" panose="020B0604020202020204" charset="0"/>
                        <a:ea typeface="Bellota Text" panose="020B0604020202020204" charset="0"/>
                      </a:endParaRPr>
                    </a:p>
                    <a:p>
                      <a:pPr algn="l"/>
                      <a:r>
                        <a:rPr dirty="0" lang="es-AR">
                          <a:solidFill>
                            <a:schemeClr val="bg2">
                              <a:lumMod val="90000"/>
                              <a:lumOff val="10000"/>
                            </a:schemeClr>
                          </a:solidFill>
                          <a:latin typeface="Ubuntu" panose="020B0604020202020204" charset="0"/>
                          <a:ea typeface="Bellota Text" panose="020B0604020202020204" charset="0"/>
                        </a:rPr>
                        <a:t>VPH16</a:t>
                      </a:r>
                    </a:p>
                    <a:p>
                      <a:pPr algn="l"/>
                      <a:r>
                        <a:rPr dirty="0" lang="es-AR">
                          <a:solidFill>
                            <a:schemeClr val="bg2">
                              <a:lumMod val="90000"/>
                              <a:lumOff val="10000"/>
                            </a:schemeClr>
                          </a:solidFill>
                          <a:latin typeface="Ubuntu" panose="020B0604020202020204" charset="0"/>
                          <a:ea typeface="Bellota Text" panose="020B0604020202020204" charset="0"/>
                        </a:rPr>
                        <a:t>Aneuploidía</a:t>
                      </a:r>
                    </a:p>
                    <a:p>
                      <a:pPr algn="l"/>
                      <a:r>
                        <a:rPr dirty="0" lang="es-AR">
                          <a:solidFill>
                            <a:schemeClr val="bg2">
                              <a:lumMod val="90000"/>
                              <a:lumOff val="10000"/>
                            </a:schemeClr>
                          </a:solidFill>
                          <a:latin typeface="Ubuntu" panose="020B0604020202020204" charset="0"/>
                          <a:ea typeface="Bellota Text" panose="020B0604020202020204" charset="0"/>
                        </a:rPr>
                        <a:t>Muchos genes involucrados</a:t>
                      </a:r>
                    </a:p>
                  </a:txBody>
                  <a:tcPr>
                    <a:noFill/>
                  </a:tcPr>
                </a:tc>
                <a:tc>
                  <a:txBody>
                    <a:bodyPr/>
                    <a:p>
                      <a:pPr algn="ctr"/>
                      <a:r>
                        <a:rPr dirty="0" lang="es-AR">
                          <a:solidFill>
                            <a:srgbClr val="FF0000"/>
                          </a:solidFill>
                          <a:latin typeface="Ubuntu" panose="020B0604020202020204" charset="0"/>
                          <a:ea typeface="Bellota Text" panose="020B0604020202020204" charset="0"/>
                        </a:rPr>
                        <a:t>Fuerte</a:t>
                      </a:r>
                    </a:p>
                    <a:p>
                      <a:pPr algn="ctr"/>
                      <a:endParaRPr dirty="0" lang="es-AR">
                        <a:solidFill>
                          <a:schemeClr val="accent2">
                            <a:lumMod val="50000"/>
                          </a:schemeClr>
                        </a:solidFill>
                        <a:latin typeface="Ubuntu" panose="020B0604020202020204" charset="0"/>
                        <a:ea typeface="Bellota Text" panose="020B0604020202020204" charset="0"/>
                      </a:endParaRPr>
                    </a:p>
                    <a:p>
                      <a:pPr algn="ctr"/>
                      <a:r>
                        <a:rPr dirty="0" lang="es-AR">
                          <a:solidFill>
                            <a:schemeClr val="accent2">
                              <a:lumMod val="50000"/>
                            </a:schemeClr>
                          </a:solidFill>
                          <a:latin typeface="Ubuntu" panose="020B0604020202020204" charset="0"/>
                          <a:ea typeface="Bellota Text" panose="020B0604020202020204" charset="0"/>
                        </a:rPr>
                        <a:t>Medio</a:t>
                      </a:r>
                    </a:p>
                    <a:p>
                      <a:pPr algn="ctr"/>
                      <a:r>
                        <a:rPr dirty="0" lang="es-AR">
                          <a:solidFill>
                            <a:schemeClr val="accent2">
                              <a:lumMod val="50000"/>
                            </a:schemeClr>
                          </a:solidFill>
                          <a:latin typeface="Ubuntu" panose="020B0604020202020204" charset="0"/>
                          <a:ea typeface="Bellota Text" panose="020B0604020202020204" charset="0"/>
                        </a:rPr>
                        <a:t>Medio</a:t>
                      </a:r>
                    </a:p>
                    <a:p>
                      <a:pPr algn="ctr"/>
                      <a:r>
                        <a:rPr dirty="0" lang="es-AR">
                          <a:solidFill>
                            <a:schemeClr val="accent2">
                              <a:lumMod val="50000"/>
                            </a:schemeClr>
                          </a:solidFill>
                          <a:latin typeface="Ubuntu" panose="020B0604020202020204" charset="0"/>
                          <a:ea typeface="Bellota Text" panose="020B0604020202020204" charset="0"/>
                        </a:rPr>
                        <a:t>Medio</a:t>
                      </a:r>
                    </a:p>
                  </a:txBody>
                  <a:tcPr>
                    <a:noFill/>
                  </a:tcPr>
                </a:tc>
              </a:tr>
            </a:tbl>
          </a:graphicData>
        </a:graphic>
      </p:graphicFrame>
      <p:sp>
        <p:nvSpPr>
          <p:cNvPr id="1048656" name="Google Shape;317;p44"/>
          <p:cNvSpPr txBox="1"/>
          <p:nvPr/>
        </p:nvSpPr>
        <p:spPr>
          <a:xfrm>
            <a:off x="3104620" y="4759819"/>
            <a:ext cx="5905500" cy="484800"/>
          </a:xfrm>
          <a:prstGeom prst="rect"/>
          <a:noFill/>
          <a:ln>
            <a:noFill/>
          </a:ln>
        </p:spPr>
        <p:txBody>
          <a:bodyPr anchor="t" anchorCtr="0" bIns="91425" lIns="91425" rIns="91425" spcFirstLastPara="1" tIns="91425" wrap="square">
            <a:noAutofit/>
          </a:bodyPr>
          <a:lstStyle>
            <a:defPPr algn="l" lvl="0" marR="0" rtl="0">
              <a:lnSpc>
                <a:spcPct val="100000"/>
              </a:lnSpc>
              <a:spcBef>
                <a:spcPts val="0"/>
              </a:spcBef>
              <a:spcAft>
                <a:spcPts val="0"/>
              </a:spcAft>
            </a:defPPr>
            <a:lvl1pPr algn="l" indent="-317500" lvl="0" marL="457200" marR="0" rtl="0">
              <a:lnSpc>
                <a:spcPct val="100000"/>
              </a:lnSpc>
              <a:spcBef>
                <a:spcPts val="0"/>
              </a:spcBef>
              <a:spcAft>
                <a:spcPts val="0"/>
              </a:spcAft>
              <a:buClr>
                <a:schemeClr val="dk1"/>
              </a:buClr>
              <a:buSzPts val="1400"/>
              <a:buFont typeface="Questrial"/>
              <a:buChar char="●"/>
              <a:defRPr b="0" cap="none" sz="1400" i="0" strike="noStrike" u="none">
                <a:solidFill>
                  <a:schemeClr val="dk1"/>
                </a:solidFill>
                <a:latin typeface="Questrial"/>
                <a:ea typeface="Questrial"/>
                <a:cs typeface="Questrial"/>
                <a:sym typeface="Questrial"/>
              </a:defRPr>
            </a:lvl1pPr>
            <a:lvl2pPr algn="l" indent="-317500" lvl="1" marL="914400" marR="0" rtl="0">
              <a:lnSpc>
                <a:spcPct val="100000"/>
              </a:lnSpc>
              <a:spcBef>
                <a:spcPts val="1600"/>
              </a:spcBef>
              <a:spcAft>
                <a:spcPts val="0"/>
              </a:spcAft>
              <a:buClr>
                <a:schemeClr val="dk1"/>
              </a:buClr>
              <a:buSzPts val="1400"/>
              <a:buFont typeface="Questrial"/>
              <a:buChar char="○"/>
              <a:defRPr b="0" cap="none" sz="1400" i="0" strike="noStrike" u="none">
                <a:solidFill>
                  <a:schemeClr val="dk1"/>
                </a:solidFill>
                <a:latin typeface="Questrial"/>
                <a:ea typeface="Questrial"/>
                <a:cs typeface="Questrial"/>
                <a:sym typeface="Questrial"/>
              </a:defRPr>
            </a:lvl2pPr>
            <a:lvl3pPr algn="l" indent="-317500" lvl="2" marL="1371600" marR="0" rtl="0">
              <a:lnSpc>
                <a:spcPct val="100000"/>
              </a:lnSpc>
              <a:spcBef>
                <a:spcPts val="1600"/>
              </a:spcBef>
              <a:spcAft>
                <a:spcPts val="0"/>
              </a:spcAft>
              <a:buClr>
                <a:schemeClr val="dk1"/>
              </a:buClr>
              <a:buSzPts val="1400"/>
              <a:buFont typeface="Questrial"/>
              <a:buChar char="■"/>
              <a:defRPr b="0" cap="none" sz="1400" i="0" strike="noStrike" u="none">
                <a:solidFill>
                  <a:schemeClr val="dk1"/>
                </a:solidFill>
                <a:latin typeface="Questrial"/>
                <a:ea typeface="Questrial"/>
                <a:cs typeface="Questrial"/>
                <a:sym typeface="Questrial"/>
              </a:defRPr>
            </a:lvl3pPr>
            <a:lvl4pPr algn="l" indent="-317500" lvl="3" marL="1828800" marR="0" rtl="0">
              <a:lnSpc>
                <a:spcPct val="100000"/>
              </a:lnSpc>
              <a:spcBef>
                <a:spcPts val="1600"/>
              </a:spcBef>
              <a:spcAft>
                <a:spcPts val="0"/>
              </a:spcAft>
              <a:buClr>
                <a:schemeClr val="dk1"/>
              </a:buClr>
              <a:buSzPts val="1400"/>
              <a:buFont typeface="Questrial"/>
              <a:buChar char="●"/>
              <a:defRPr b="0" cap="none" sz="1400" i="0" strike="noStrike" u="none">
                <a:solidFill>
                  <a:schemeClr val="dk1"/>
                </a:solidFill>
                <a:latin typeface="Questrial"/>
                <a:ea typeface="Questrial"/>
                <a:cs typeface="Questrial"/>
                <a:sym typeface="Questrial"/>
              </a:defRPr>
            </a:lvl4pPr>
            <a:lvl5pPr algn="l" indent="-317500" lvl="4" marL="2286000" marR="0" rtl="0">
              <a:lnSpc>
                <a:spcPct val="100000"/>
              </a:lnSpc>
              <a:spcBef>
                <a:spcPts val="1600"/>
              </a:spcBef>
              <a:spcAft>
                <a:spcPts val="0"/>
              </a:spcAft>
              <a:buClr>
                <a:schemeClr val="dk1"/>
              </a:buClr>
              <a:buSzPts val="1400"/>
              <a:buFont typeface="Questrial"/>
              <a:buChar char="○"/>
              <a:defRPr b="0" cap="none" sz="1400" i="0" strike="noStrike" u="none">
                <a:solidFill>
                  <a:schemeClr val="dk1"/>
                </a:solidFill>
                <a:latin typeface="Questrial"/>
                <a:ea typeface="Questrial"/>
                <a:cs typeface="Questrial"/>
                <a:sym typeface="Questrial"/>
              </a:defRPr>
            </a:lvl5pPr>
            <a:lvl6pPr algn="l" indent="-317500" lvl="5" marL="2743200" marR="0" rtl="0">
              <a:lnSpc>
                <a:spcPct val="100000"/>
              </a:lnSpc>
              <a:spcBef>
                <a:spcPts val="1600"/>
              </a:spcBef>
              <a:spcAft>
                <a:spcPts val="0"/>
              </a:spcAft>
              <a:buClr>
                <a:schemeClr val="dk1"/>
              </a:buClr>
              <a:buSzPts val="1400"/>
              <a:buFont typeface="Questrial"/>
              <a:buChar char="■"/>
              <a:defRPr b="0" cap="none" sz="1400" i="0" strike="noStrike" u="none">
                <a:solidFill>
                  <a:schemeClr val="dk1"/>
                </a:solidFill>
                <a:latin typeface="Questrial"/>
                <a:ea typeface="Questrial"/>
                <a:cs typeface="Questrial"/>
                <a:sym typeface="Questrial"/>
              </a:defRPr>
            </a:lvl6pPr>
            <a:lvl7pPr algn="l" indent="-317500" lvl="6" marL="3200400" marR="0" rtl="0">
              <a:lnSpc>
                <a:spcPct val="100000"/>
              </a:lnSpc>
              <a:spcBef>
                <a:spcPts val="1600"/>
              </a:spcBef>
              <a:spcAft>
                <a:spcPts val="0"/>
              </a:spcAft>
              <a:buClr>
                <a:schemeClr val="dk1"/>
              </a:buClr>
              <a:buSzPts val="1400"/>
              <a:buFont typeface="Questrial"/>
              <a:buChar char="●"/>
              <a:defRPr b="0" cap="none" sz="1400" i="0" strike="noStrike" u="none">
                <a:solidFill>
                  <a:schemeClr val="dk1"/>
                </a:solidFill>
                <a:latin typeface="Questrial"/>
                <a:ea typeface="Questrial"/>
                <a:cs typeface="Questrial"/>
                <a:sym typeface="Questrial"/>
              </a:defRPr>
            </a:lvl7pPr>
            <a:lvl8pPr algn="l" indent="-317500" lvl="7" marL="3657600" marR="0" rtl="0">
              <a:lnSpc>
                <a:spcPct val="100000"/>
              </a:lnSpc>
              <a:spcBef>
                <a:spcPts val="1600"/>
              </a:spcBef>
              <a:spcAft>
                <a:spcPts val="0"/>
              </a:spcAft>
              <a:buClr>
                <a:schemeClr val="dk1"/>
              </a:buClr>
              <a:buSzPts val="1400"/>
              <a:buFont typeface="Questrial"/>
              <a:buChar char="○"/>
              <a:defRPr b="0" cap="none" sz="1400" i="0" strike="noStrike" u="none">
                <a:solidFill>
                  <a:schemeClr val="dk1"/>
                </a:solidFill>
                <a:latin typeface="Questrial"/>
                <a:ea typeface="Questrial"/>
                <a:cs typeface="Questrial"/>
                <a:sym typeface="Questrial"/>
              </a:defRPr>
            </a:lvl8pPr>
            <a:lvl9pPr algn="l" indent="-317500" lvl="8" marL="4114800" marR="0" rtl="0">
              <a:lnSpc>
                <a:spcPct val="100000"/>
              </a:lnSpc>
              <a:spcBef>
                <a:spcPts val="1600"/>
              </a:spcBef>
              <a:spcAft>
                <a:spcPts val="1600"/>
              </a:spcAft>
              <a:buClr>
                <a:schemeClr val="dk1"/>
              </a:buClr>
              <a:buSzPts val="1400"/>
              <a:buFont typeface="Questrial"/>
              <a:buChar char="■"/>
              <a:defRPr b="0" cap="none" sz="1400" i="0" strike="noStrike" u="none">
                <a:solidFill>
                  <a:schemeClr val="dk1"/>
                </a:solidFill>
                <a:latin typeface="Questrial"/>
                <a:ea typeface="Questrial"/>
                <a:cs typeface="Questrial"/>
                <a:sym typeface="Questrial"/>
              </a:defRPr>
            </a:lvl9pPr>
          </a:lstStyle>
          <a:p>
            <a:pPr algn="r" indent="0" marL="0">
              <a:spcAft>
                <a:spcPts val="1600"/>
              </a:spcAft>
              <a:buFont typeface="Questrial"/>
              <a:buNone/>
            </a:pPr>
            <a:r>
              <a:rPr b="1" dirty="0" lang="es-AR" err="1">
                <a:latin typeface="Bellota Text" panose="020B0604020202020204" charset="0"/>
                <a:ea typeface="Bellota Text" panose="020B0604020202020204" charset="0"/>
              </a:rPr>
              <a:t>Speight</a:t>
            </a:r>
            <a:r>
              <a:rPr b="1" dirty="0" lang="es-AR">
                <a:latin typeface="Bellota Text" panose="020B0604020202020204" charset="0"/>
                <a:ea typeface="Bellota Text" panose="020B0604020202020204" charset="0"/>
              </a:rPr>
              <a:t>, P OOOO; 2018</a:t>
            </a:r>
          </a:p>
        </p:txBody>
      </p:sp>
      <p:pic>
        <p:nvPicPr>
          <p:cNvPr id="2097174" name="Sonido grabado">
            <a:hlinkClick r:id="" action="ppaction://media"/>
          </p:cNvPr>
          <p:cNvPicPr>
            <a:picLocks noChangeAspect="1"/>
          </p:cNvPicPr>
          <p:nvPr>
            <a:audioFile r:link="rId1"/>
            <p:extLst>
              <p:ext uri="{DAA4B4D4-6D71-4841-9C94-3DE7FCFB9230}">
                <p14:media xmlns:p14="http://schemas.microsoft.com/office/powerpoint/2010/main" r:embed=""/>
              </p:ext>
            </p:extLst>
          </p:nvPr>
        </p:nvPicPr>
        <p:blipFill>
          <a:blip xmlns:r="http://schemas.openxmlformats.org/officeDocument/2006/relationships" r:embed="rId2"/>
          <a:stretch>
            <a:fillRect/>
          </a:stretch>
        </p:blipFill>
        <p:spPr>
          <a:xfrm>
            <a:off x="7300267" y="135548"/>
            <a:ext cx="609600" cy="609600"/>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56995" fill="hold" id="6"/>
                                        <p:tgtEl>
                                          <p:spTgt spid="20971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17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01" name=""/>
        <p:cNvGrpSpPr/>
        <p:nvPr/>
      </p:nvGrpSpPr>
      <p:grpSpPr>
        <a:xfrm>
          <a:off x="0" y="0"/>
          <a:ext cx="0" cy="0"/>
          <a:chOff x="0" y="0"/>
          <a:chExt cx="0" cy="0"/>
        </a:xfrm>
      </p:grpSpPr>
      <p:pic>
        <p:nvPicPr>
          <p:cNvPr id="2097175" name="Imagen 21"/>
          <p:cNvPicPr>
            <a:picLocks noChangeAspect="1"/>
          </p:cNvPicPr>
          <p:nvPr/>
        </p:nvPicPr>
        <p:blipFill rotWithShape="1">
          <a:blip xmlns:r="http://schemas.openxmlformats.org/officeDocument/2006/relationships" r:embed="rId1"/>
          <a:srcRect l="5813" t="26255" r="7094" b="12333"/>
          <a:stretch>
            <a:fillRect/>
          </a:stretch>
        </p:blipFill>
        <p:spPr>
          <a:xfrm>
            <a:off x="287078" y="144517"/>
            <a:ext cx="4816549" cy="1909521"/>
          </a:xfrm>
          <a:prstGeom prst="rect"/>
        </p:spPr>
      </p:pic>
      <p:sp>
        <p:nvSpPr>
          <p:cNvPr id="1048657" name="CuadroTexto 23"/>
          <p:cNvSpPr txBox="1"/>
          <p:nvPr/>
        </p:nvSpPr>
        <p:spPr>
          <a:xfrm>
            <a:off x="17278" y="3099718"/>
            <a:ext cx="4572000" cy="1717041"/>
          </a:xfrm>
          <a:prstGeom prst="rect"/>
          <a:noFill/>
        </p:spPr>
        <p:txBody>
          <a:bodyPr wrap="square">
            <a:spAutoFit/>
          </a:bodyPr>
          <a:p>
            <a:r>
              <a:rPr baseline="0" b="0" dirty="0" sz="1400" i="0" lang="en-US" strike="noStrike" u="none">
                <a:solidFill>
                  <a:srgbClr val="000000"/>
                </a:solidFill>
                <a:latin typeface="Charis SIL"/>
              </a:rPr>
              <a:t>Smokers are 8.4 times more prone to develop OCC as compared to non-smokers.</a:t>
            </a:r>
          </a:p>
          <a:p>
            <a:r>
              <a:rPr baseline="0" b="0" dirty="0" sz="1400" i="0" lang="en-US" strike="noStrike" u="none">
                <a:solidFill>
                  <a:srgbClr val="000000"/>
                </a:solidFill>
                <a:latin typeface="Charis SIL"/>
              </a:rPr>
              <a:t>Betel quid and areca nut chewing with or without tobacco increase the risk for OCC, therefore, classified group 1 carcinogen.</a:t>
            </a:r>
          </a:p>
          <a:p>
            <a:r>
              <a:rPr baseline="0" b="0" dirty="0" sz="1400" i="0" lang="en-US" strike="noStrike" u="none">
                <a:solidFill>
                  <a:srgbClr val="000000"/>
                </a:solidFill>
                <a:latin typeface="Charis SIL"/>
              </a:rPr>
              <a:t>The smoke, SLT products, betel quid, and areca nut contain cancer-causing chemicals, thereby increasing the chances of OCC in the users</a:t>
            </a:r>
            <a:endParaRPr dirty="0" lang="es-AR"/>
          </a:p>
        </p:txBody>
      </p:sp>
      <p:pic>
        <p:nvPicPr>
          <p:cNvPr id="2097176" name="Imagen 24"/>
          <p:cNvPicPr>
            <a:picLocks noChangeAspect="1"/>
          </p:cNvPicPr>
          <p:nvPr/>
        </p:nvPicPr>
        <p:blipFill>
          <a:blip xmlns:r="http://schemas.openxmlformats.org/officeDocument/2006/relationships" r:embed="rId2"/>
          <a:stretch>
            <a:fillRect/>
          </a:stretch>
        </p:blipFill>
        <p:spPr>
          <a:xfrm>
            <a:off x="4936165" y="189050"/>
            <a:ext cx="4207835" cy="4207835"/>
          </a:xfrm>
          <a:prstGeom prst="rect"/>
        </p:spPr>
      </p:pic>
      <p:sp>
        <p:nvSpPr>
          <p:cNvPr id="1048658" name="Elipse 25"/>
          <p:cNvSpPr/>
          <p:nvPr/>
        </p:nvSpPr>
        <p:spPr>
          <a:xfrm>
            <a:off x="563343" y="2199347"/>
            <a:ext cx="1478108" cy="684076"/>
          </a:xfrm>
          <a:prstGeom prst="ellipse"/>
        </p:spPr>
        <p:style>
          <a:lnRef idx="2">
            <a:schemeClr val="accent2"/>
          </a:lnRef>
          <a:fillRef idx="1">
            <a:schemeClr val="lt1"/>
          </a:fillRef>
          <a:effectRef idx="0">
            <a:schemeClr val="accent2"/>
          </a:effectRef>
          <a:fontRef idx="minor">
            <a:schemeClr val="dk1"/>
          </a:fontRef>
        </p:style>
        <p:txBody>
          <a:bodyPr anchor="ctr" rtlCol="0"/>
          <a:p>
            <a:pPr algn="ctr" defTabSz="914400" eaLnBrk="1" fontAlgn="auto" hangingPunct="1" indent="0" latinLnBrk="1" lvl="0" marL="0" marR="0" rtl="0">
              <a:lnSpc>
                <a:spcPct val="100000"/>
              </a:lnSpc>
              <a:spcBef>
                <a:spcPts val="0"/>
              </a:spcBef>
              <a:spcAft>
                <a:spcPts val="0"/>
              </a:spcAft>
              <a:buClrTx/>
              <a:buSzTx/>
              <a:buFontTx/>
              <a:buNone/>
            </a:pPr>
            <a:r>
              <a:rPr baseline="0" b="0" cap="none" dirty="0" sz="1600" i="0" kern="1200" kumimoji="0" lang="es-AR" noProof="0" normalizeH="0" spc="0" strike="noStrike" u="none">
                <a:ln>
                  <a:noFill/>
                </a:ln>
                <a:solidFill>
                  <a:prstClr val="white"/>
                </a:solidFill>
                <a:effectLst/>
                <a:uLnTx/>
                <a:uFillTx/>
                <a:latin typeface="Bahnschrift SemiBold" panose="020B0502040204020203" pitchFamily="34" charset="0"/>
                <a:cs typeface="+mn-cs"/>
              </a:rPr>
              <a:t>TABACO</a:t>
            </a:r>
          </a:p>
        </p:txBody>
      </p:sp>
      <p:pic>
        <p:nvPicPr>
          <p:cNvPr id="2097177" name="Sonido grabado">
            <a:hlinkClick r:id="" action="ppaction://media"/>
          </p:cNvPr>
          <p:cNvPicPr>
            <a:picLocks noChangeAspect="1"/>
          </p:cNvPicPr>
          <p:nvPr>
            <a:audioFile r:link="rId3"/>
            <p:extLst>
              <p:ext uri="{DAA4B4D4-6D71-4841-9C94-3DE7FCFB9230}">
                <p14:media xmlns:p14="http://schemas.microsoft.com/office/powerpoint/2010/main" r:embed=""/>
              </p:ext>
            </p:extLst>
          </p:nvPr>
        </p:nvPicPr>
        <p:blipFill>
          <a:blip xmlns:r="http://schemas.openxmlformats.org/officeDocument/2006/relationships" r:embed="rId4"/>
          <a:stretch>
            <a:fillRect/>
          </a:stretch>
        </p:blipFill>
        <p:spPr>
          <a:xfrm>
            <a:off x="4267200" y="2266950"/>
            <a:ext cx="609600" cy="609600"/>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77578" fill="hold" id="6"/>
                                        <p:tgtEl>
                                          <p:spTgt spid="209717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17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02" name=""/>
        <p:cNvGrpSpPr/>
        <p:nvPr/>
      </p:nvGrpSpPr>
      <p:grpSpPr>
        <a:xfrm>
          <a:off x="0" y="0"/>
          <a:ext cx="0" cy="0"/>
          <a:chOff x="0" y="0"/>
          <a:chExt cx="0" cy="0"/>
        </a:xfrm>
      </p:grpSpPr>
      <p:pic>
        <p:nvPicPr>
          <p:cNvPr id="2097178" name="Imagen 19"/>
          <p:cNvPicPr>
            <a:picLocks noChangeAspect="1"/>
          </p:cNvPicPr>
          <p:nvPr/>
        </p:nvPicPr>
        <p:blipFill>
          <a:blip xmlns:r="http://schemas.openxmlformats.org/officeDocument/2006/relationships" r:embed="rId1"/>
          <a:stretch>
            <a:fillRect/>
          </a:stretch>
        </p:blipFill>
        <p:spPr>
          <a:xfrm>
            <a:off x="882769" y="0"/>
            <a:ext cx="7275563" cy="5143500"/>
          </a:xfrm>
          <a:prstGeom prst="rect"/>
        </p:spPr>
      </p:pic>
      <p:pic>
        <p:nvPicPr>
          <p:cNvPr id="2097179" name="Sonido grabado">
            <a:hlinkClick r:id="" action="ppaction://media"/>
          </p:cNvPr>
          <p:cNvPicPr>
            <a:picLocks noChangeAspect="1"/>
          </p:cNvPicPr>
          <p:nvPr>
            <a:audioFile r:link="rId2"/>
            <p:extLst>
              <p:ext uri="{DAA4B4D4-6D71-4841-9C94-3DE7FCFB9230}">
                <p14:media xmlns:p14="http://schemas.microsoft.com/office/powerpoint/2010/main" r:embed=""/>
              </p:ext>
            </p:extLst>
          </p:nvPr>
        </p:nvPicPr>
        <p:blipFill>
          <a:blip xmlns:r="http://schemas.openxmlformats.org/officeDocument/2006/relationships" r:embed="rId3"/>
          <a:stretch>
            <a:fillRect/>
          </a:stretch>
        </p:blipFill>
        <p:spPr>
          <a:xfrm>
            <a:off x="376068" y="1489710"/>
            <a:ext cx="609600" cy="609600"/>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type="call" cmd="playFrom(0.0)">
                                      <p:cBhvr>
                                        <p:cTn dur="68628" fill="hold" id="6"/>
                                        <p:tgtEl>
                                          <p:spTgt spid="209717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7">
                  <p:stCondLst>
                    <p:cond delay="indefinite"/>
                  </p:stCondLst>
                  <p:endCondLst>
                    <p:cond evt="onStopAudio" delay="0">
                      <p:tgtEl>
                        <p:sldTgt/>
                      </p:tgtEl>
                    </p:cond>
                  </p:endCondLst>
                </p:cTn>
                <p:tgtEl>
                  <p:spTgt spid="2097179"/>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Cancer Disease by Slidesgo">
  <a:themeElements>
    <a:clrScheme name="Simple Light">
      <a:dk1>
        <a:srgbClr val="F8F8F6"/>
      </a:dk1>
      <a:lt1>
        <a:srgbClr val="CC4125"/>
      </a:lt1>
      <a:dk2>
        <a:srgbClr val="1C203A"/>
      </a:dk2>
      <a:lt2>
        <a:srgbClr val="1C203A"/>
      </a:lt2>
      <a:accent1>
        <a:srgbClr val="CC4125"/>
      </a:accent1>
      <a:accent2>
        <a:srgbClr val="F8F8F6"/>
      </a:accent2>
      <a:accent3>
        <a:srgbClr val="1C203A"/>
      </a:accent3>
      <a:accent4>
        <a:srgbClr val="CC4125"/>
      </a:accent4>
      <a:accent5>
        <a:srgbClr val="F8F8F6"/>
      </a:accent5>
      <a:accent6>
        <a:srgbClr val="F8F8F6"/>
      </a:accent6>
      <a:hlink>
        <a:srgbClr val="1C20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Ion">
  <a:themeElements>
    <a:clrScheme name="Ion">
      <a:dk1>
        <a:sysClr lastClr="000000" val="windowText"/>
      </a:dk1>
      <a:lt1>
        <a:sysClr lastClr="FFFFFF" val="window"/>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r="5400000" dist="25400" rotWithShape="0">
              <a:srgbClr val="000000">
                <a:alpha val="45000"/>
              </a:srgbClr>
            </a:outerShdw>
          </a:effectLst>
        </a:effectStyle>
        <a:effectStyle>
          <a:effectLst>
            <a:outerShdw blurRad="63500" dir="5400000" dist="38100" rotWithShape="0">
              <a:srgbClr val="000000">
                <a:alpha val="60000"/>
              </a:srgbClr>
            </a:outerShdw>
          </a:effectLst>
          <a:scene3d>
            <a:camera prst="orthographicFront">
              <a:rot lat="0" lon="0" rev="0"/>
            </a:camera>
            <a:lightRig dir="tl" rig="threePt"/>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fillRect/>
          </a:stretch>
        </a:blipFill>
      </a:bgFillStyleLst>
    </a:fmtScheme>
  </a:themeElements>
</a:theme>
</file>

<file path=ppt/theme/theme3.xml><?xml version="1.0" encoding="utf-8"?>
<a:theme xmlns:a="http://schemas.openxmlformats.org/drawingml/2006/main" name="Contents Slide Master">
  <a:themeElements>
    <a:clrScheme name="ALLPPT-COLOR-A24">
      <a:dk1>
        <a:sysClr lastClr="000000" val="windowText"/>
      </a:dk1>
      <a:lt1>
        <a:sysClr lastClr="FFFFFF" val="window"/>
      </a:lt1>
      <a:dk2>
        <a:srgbClr val="1F497D"/>
      </a:dk2>
      <a:lt2>
        <a:srgbClr val="EEECE1"/>
      </a:lt2>
      <a:accent1>
        <a:srgbClr val="57A7BD"/>
      </a:accent1>
      <a:accent2>
        <a:srgbClr val="69B6CC"/>
      </a:accent2>
      <a:accent3>
        <a:srgbClr val="57A7BD"/>
      </a:accent3>
      <a:accent4>
        <a:srgbClr val="69B6CC"/>
      </a:accent4>
      <a:accent5>
        <a:srgbClr val="57A7BD"/>
      </a:accent5>
      <a:accent6>
        <a:srgbClr val="69B6CC"/>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anchor="ctr" rtlCol="0"/>
      <a:lstStyle>
        <a:defPPr algn="ctr"/>
      </a:lstStyle>
      <a:style>
        <a:lnRef idx="2">
          <a:schemeClr val="accent1">
            <a:shade val="50000"/>
          </a:schemeClr>
        </a:lnRef>
        <a:fillRef idx="1">
          <a:schemeClr val="accent1"/>
        </a:fillRef>
        <a:effectRef idx="0">
          <a:schemeClr val="accent1"/>
        </a:effectRef>
        <a:fontRef idx="minor">
          <a:schemeClr val="lt1"/>
        </a:fontRef>
      </a:style>
    </a:spDef>
  </a:objectDefaults>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CANCER DISEASE</dc:title>
  <dc:creator>Gerardo Gilligan</dc:creator>
  <cp:lastModifiedBy>Gerardo Gilligan</cp:lastModifiedBy>
  <dcterms:created xsi:type="dcterms:W3CDTF">2021-09-28T23:41:20Z</dcterms:created>
  <dcterms:modified xsi:type="dcterms:W3CDTF">2021-09-28T23:41:20Z</dcterms:modified>
</cp:coreProperties>
</file>